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457200" algn="l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914400" algn="l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1371600" algn="l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1828800" algn="l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2286000" algn="l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2743200" algn="l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3200400" algn="l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3657600" algn="l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09"/>
    <p:restoredTop sz="94618"/>
  </p:normalViewPr>
  <p:slideViewPr>
    <p:cSldViewPr snapToGrid="0" snapToObjects="1">
      <p:cViewPr varScale="1">
        <p:scale>
          <a:sx n="93" d="100"/>
          <a:sy n="93" d="100"/>
        </p:scale>
        <p:origin x="3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Article 2: SECTION 1-2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99" name="Shape 39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Article 10: Section 1-3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37" name="Shape 53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Article 11: Section 1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6" name="Shape 15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Article 2: SECTION 1-2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8" name="Shape 20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Article 2: SECTION 3-4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7" name="Shape 22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Article 5: SECTION 1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2" name="Shape 26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Article 8: SECTION 1-5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3" name="Shape 29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Article 7: SECTION 1-3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3" name="Shape 31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Article 6: SECTION 1-4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2" name="Shape 33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Article 4: SECTION 1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68" name="Shape 36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Article 3: SECTION 1-3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>
              <a:defRPr b="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4400"/>
            </a:lvl1pPr>
            <a:lvl2pPr marL="0" indent="457200" algn="ctr">
              <a:buSzTx/>
              <a:buFontTx/>
              <a:buNone/>
              <a:defRPr sz="4400"/>
            </a:lvl2pPr>
            <a:lvl3pPr marL="0" indent="914400" algn="ctr">
              <a:buSzTx/>
              <a:buFontTx/>
              <a:buNone/>
              <a:defRPr sz="4400"/>
            </a:lvl3pPr>
            <a:lvl4pPr marL="0" indent="1371600" algn="ctr">
              <a:buSzTx/>
              <a:buFontTx/>
              <a:buNone/>
              <a:defRPr sz="4400"/>
            </a:lvl4pPr>
            <a:lvl5pPr marL="0" indent="1828800" algn="ctr">
              <a:buSzTx/>
              <a:buFont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 algn="l">
              <a:defRPr b="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>
                <a:latin typeface="+mj-lt"/>
                <a:ea typeface="+mj-ea"/>
                <a:cs typeface="+mj-cs"/>
                <a:sym typeface="Calibri"/>
              </a:defRPr>
            </a:lvl1pPr>
            <a:lvl2pPr marL="0" indent="457200">
              <a:buSzTx/>
              <a:buFontTx/>
              <a:buNone/>
              <a:defRPr sz="2400" b="1">
                <a:latin typeface="+mj-lt"/>
                <a:ea typeface="+mj-ea"/>
                <a:cs typeface="+mj-cs"/>
                <a:sym typeface="Calibri"/>
              </a:defRPr>
            </a:lvl2pPr>
            <a:lvl3pPr marL="0" indent="914400">
              <a:buSzTx/>
              <a:buFontTx/>
              <a:buNone/>
              <a:defRPr sz="2400" b="1">
                <a:latin typeface="+mj-lt"/>
                <a:ea typeface="+mj-ea"/>
                <a:cs typeface="+mj-cs"/>
                <a:sym typeface="Calibri"/>
              </a:defRPr>
            </a:lvl3pPr>
            <a:lvl4pPr marL="0" indent="1371600">
              <a:buSzTx/>
              <a:buFontTx/>
              <a:buNone/>
              <a:defRPr sz="2400" b="1">
                <a:latin typeface="+mj-lt"/>
                <a:ea typeface="+mj-ea"/>
                <a:cs typeface="+mj-cs"/>
                <a:sym typeface="Calibri"/>
              </a:defRPr>
            </a:lvl4pPr>
            <a:lvl5pPr marL="0" indent="1828800">
              <a:buSzTx/>
              <a:buFontTx/>
              <a:buNone/>
              <a:defRPr sz="2400" b="1"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 algn="l">
              <a:defRPr sz="3200" b="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+mj-lt"/>
                <a:ea typeface="+mj-ea"/>
                <a:cs typeface="+mj-cs"/>
                <a:sym typeface="Calibri"/>
              </a:defRPr>
            </a:lvl1pPr>
            <a:lvl2pPr marL="718457" indent="-261257">
              <a:defRPr sz="3200">
                <a:latin typeface="+mj-lt"/>
                <a:ea typeface="+mj-ea"/>
                <a:cs typeface="+mj-cs"/>
                <a:sym typeface="Calibri"/>
              </a:defRPr>
            </a:lvl2pPr>
            <a:lvl3pPr marL="1219200" indent="-304800">
              <a:defRPr sz="3200">
                <a:latin typeface="+mj-lt"/>
                <a:ea typeface="+mj-ea"/>
                <a:cs typeface="+mj-cs"/>
                <a:sym typeface="Calibri"/>
              </a:defRPr>
            </a:lvl3pPr>
            <a:lvl4pPr marL="1737360" indent="-365760">
              <a:defRPr sz="3200">
                <a:latin typeface="+mj-lt"/>
                <a:ea typeface="+mj-ea"/>
                <a:cs typeface="+mj-cs"/>
                <a:sym typeface="Calibri"/>
              </a:defRPr>
            </a:lvl4pPr>
            <a:lvl5pPr marL="2194560" indent="-365760">
              <a:defRPr sz="3200"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 algn="l">
              <a:defRPr sz="3200" b="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>
                <a:latin typeface="+mj-lt"/>
                <a:ea typeface="+mj-ea"/>
                <a:cs typeface="+mj-cs"/>
                <a:sym typeface="Calibri"/>
              </a:defRPr>
            </a:lvl1pPr>
            <a:lvl2pPr marL="0" indent="457200">
              <a:buSzTx/>
              <a:buFontTx/>
              <a:buNone/>
              <a:defRPr sz="1600">
                <a:latin typeface="+mj-lt"/>
                <a:ea typeface="+mj-ea"/>
                <a:cs typeface="+mj-cs"/>
                <a:sym typeface="Calibri"/>
              </a:defRPr>
            </a:lvl2pPr>
            <a:lvl3pPr marL="0" indent="914400">
              <a:buSzTx/>
              <a:buFontTx/>
              <a:buNone/>
              <a:defRPr sz="1600">
                <a:latin typeface="+mj-lt"/>
                <a:ea typeface="+mj-ea"/>
                <a:cs typeface="+mj-cs"/>
                <a:sym typeface="Calibri"/>
              </a:defRPr>
            </a:lvl3pPr>
            <a:lvl4pPr marL="0" indent="1371600">
              <a:buSzTx/>
              <a:buFontTx/>
              <a:buNone/>
              <a:defRPr sz="1600">
                <a:latin typeface="+mj-lt"/>
                <a:ea typeface="+mj-ea"/>
                <a:cs typeface="+mj-cs"/>
                <a:sym typeface="Calibri"/>
              </a:defRPr>
            </a:lvl4pPr>
            <a:lvl5pPr marL="0" indent="1828800">
              <a:buSzTx/>
              <a:buFontTx/>
              <a:buNone/>
              <a:defRPr sz="1600"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lnSpc>
                <a:spcPct val="100000"/>
              </a:lnSpc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"/>
          <p:cNvSpPr/>
          <p:nvPr/>
        </p:nvSpPr>
        <p:spPr>
          <a:xfrm>
            <a:off x="3758314" y="759290"/>
            <a:ext cx="4687160" cy="53207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7CC5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grpSp>
        <p:nvGrpSpPr>
          <p:cNvPr id="97" name="Group"/>
          <p:cNvGrpSpPr/>
          <p:nvPr/>
        </p:nvGrpSpPr>
        <p:grpSpPr>
          <a:xfrm>
            <a:off x="3939754" y="965256"/>
            <a:ext cx="4324280" cy="4908821"/>
            <a:chOff x="0" y="0"/>
            <a:chExt cx="4324279" cy="4908820"/>
          </a:xfrm>
        </p:grpSpPr>
        <p:sp>
          <p:nvSpPr>
            <p:cNvPr id="95" name="Shape"/>
            <p:cNvSpPr/>
            <p:nvPr/>
          </p:nvSpPr>
          <p:spPr>
            <a:xfrm>
              <a:off x="-1" y="-1"/>
              <a:ext cx="4324281" cy="49088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E58B1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96" name="NDI COTN Logo 1_White_EN.png" descr="NDI COTN Logo 1_White_EN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50853" y="694175"/>
              <a:ext cx="4022573" cy="29257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98" name="Rounded Rectangle"/>
          <p:cNvSpPr/>
          <p:nvPr/>
        </p:nvSpPr>
        <p:spPr>
          <a:xfrm rot="19802036">
            <a:off x="3474811" y="1045408"/>
            <a:ext cx="2579884" cy="166343"/>
          </a:xfrm>
          <a:prstGeom prst="roundRect">
            <a:avLst>
              <a:gd name="adj" fmla="val 50000"/>
            </a:avLst>
          </a:prstGeom>
          <a:solidFill>
            <a:srgbClr val="C4108D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99" name="Rounded Rectangle"/>
          <p:cNvSpPr/>
          <p:nvPr/>
        </p:nvSpPr>
        <p:spPr>
          <a:xfrm rot="1810226">
            <a:off x="6127566" y="1045408"/>
            <a:ext cx="2579884" cy="166343"/>
          </a:xfrm>
          <a:prstGeom prst="roundRect">
            <a:avLst>
              <a:gd name="adj" fmla="val 50000"/>
            </a:avLst>
          </a:prstGeom>
          <a:solidFill>
            <a:srgbClr val="2394D3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00" name="Rounded Rectangle"/>
          <p:cNvSpPr/>
          <p:nvPr/>
        </p:nvSpPr>
        <p:spPr>
          <a:xfrm rot="9002036">
            <a:off x="6137306" y="5646249"/>
            <a:ext cx="2579883" cy="166343"/>
          </a:xfrm>
          <a:prstGeom prst="roundRect">
            <a:avLst>
              <a:gd name="adj" fmla="val 50000"/>
            </a:avLst>
          </a:prstGeom>
          <a:solidFill>
            <a:srgbClr val="CD130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01" name="Rounded Rectangle"/>
          <p:cNvSpPr/>
          <p:nvPr/>
        </p:nvSpPr>
        <p:spPr>
          <a:xfrm rot="12610226">
            <a:off x="3484550" y="5646249"/>
            <a:ext cx="2579884" cy="166343"/>
          </a:xfrm>
          <a:prstGeom prst="roundRect">
            <a:avLst>
              <a:gd name="adj" fmla="val 50000"/>
            </a:avLst>
          </a:prstGeom>
          <a:solidFill>
            <a:srgbClr val="04A85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02" name="Shape"/>
          <p:cNvSpPr/>
          <p:nvPr/>
        </p:nvSpPr>
        <p:spPr>
          <a:xfrm>
            <a:off x="2088702" y="2956571"/>
            <a:ext cx="832345" cy="944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2394D3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03" name="Shape"/>
          <p:cNvSpPr/>
          <p:nvPr/>
        </p:nvSpPr>
        <p:spPr>
          <a:xfrm>
            <a:off x="9282741" y="2956571"/>
            <a:ext cx="832345" cy="944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544DA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3" presetClass="entr" presetSubtype="16" fill="hold" grpId="2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300"/>
                            </p:stCondLst>
                            <p:childTnLst>
                              <p:par>
                                <p:cTn id="15" presetID="2" presetClass="entr" presetSubtype="12" fill="hold" grpId="3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800"/>
                            </p:stCondLst>
                            <p:childTnLst>
                              <p:par>
                                <p:cTn id="20" presetID="2" presetClass="entr" presetSubtype="6" fill="hold" grpId="4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100"/>
                            </p:stCondLst>
                            <p:childTnLst>
                              <p:par>
                                <p:cTn id="25" presetID="2" presetClass="entr" presetSubtype="3" fill="hold" grpId="5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400"/>
                            </p:stCondLst>
                            <p:childTnLst>
                              <p:par>
                                <p:cTn id="30" presetID="2" presetClass="entr" presetSubtype="9" fill="hold" grpId="6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700"/>
                            </p:stCondLst>
                            <p:childTnLst>
                              <p:par>
                                <p:cTn id="35" presetID="2" presetClass="entr" presetSubtype="2" fill="hold" grpId="7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" presetClass="entr" presetSubtype="8" fill="hold" grpId="8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1" animBg="1" advAuto="0"/>
      <p:bldP spid="97" grpId="2" animBg="1" advAuto="0"/>
      <p:bldP spid="98" grpId="4" animBg="1" advAuto="0"/>
      <p:bldP spid="99" grpId="3" animBg="1" advAuto="0"/>
      <p:bldP spid="100" grpId="6" animBg="1" advAuto="0"/>
      <p:bldP spid="101" grpId="5" animBg="1" advAuto="0"/>
      <p:bldP spid="102" grpId="7" animBg="1" advAuto="0"/>
      <p:bldP spid="103" grpId="8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Line"/>
          <p:cNvSpPr/>
          <p:nvPr/>
        </p:nvSpPr>
        <p:spPr>
          <a:xfrm>
            <a:off x="6680500" y="2158836"/>
            <a:ext cx="844821" cy="1"/>
          </a:xfrm>
          <a:prstGeom prst="line">
            <a:avLst/>
          </a:prstGeom>
          <a:ln w="76200">
            <a:solidFill>
              <a:srgbClr val="F69620"/>
            </a:solidFill>
            <a:prstDash val="sysDot"/>
            <a:miter lim="400000"/>
          </a:ln>
        </p:spPr>
        <p:txBody>
          <a:bodyPr lIns="45719" rIns="45719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5" name="Line"/>
          <p:cNvSpPr/>
          <p:nvPr/>
        </p:nvSpPr>
        <p:spPr>
          <a:xfrm>
            <a:off x="6680500" y="4379913"/>
            <a:ext cx="844821" cy="1"/>
          </a:xfrm>
          <a:prstGeom prst="line">
            <a:avLst/>
          </a:prstGeom>
          <a:ln w="76200">
            <a:solidFill>
              <a:srgbClr val="FEC484"/>
            </a:solidFill>
            <a:prstDash val="sysDot"/>
            <a:miter lim="400000"/>
          </a:ln>
        </p:spPr>
        <p:txBody>
          <a:bodyPr lIns="45719" rIns="45719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6" name="Line"/>
          <p:cNvSpPr/>
          <p:nvPr/>
        </p:nvSpPr>
        <p:spPr>
          <a:xfrm>
            <a:off x="4641279" y="3286759"/>
            <a:ext cx="844821" cy="2"/>
          </a:xfrm>
          <a:prstGeom prst="line">
            <a:avLst/>
          </a:prstGeom>
          <a:ln w="76200">
            <a:solidFill>
              <a:srgbClr val="FEB051"/>
            </a:solidFill>
            <a:prstDash val="sysDot"/>
            <a:miter lim="400000"/>
          </a:ln>
        </p:spPr>
        <p:txBody>
          <a:bodyPr lIns="45719" rIns="45719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7" name="Line"/>
          <p:cNvSpPr/>
          <p:nvPr/>
        </p:nvSpPr>
        <p:spPr>
          <a:xfrm>
            <a:off x="4641279" y="5538951"/>
            <a:ext cx="844821" cy="1"/>
          </a:xfrm>
          <a:prstGeom prst="line">
            <a:avLst/>
          </a:prstGeom>
          <a:ln w="76200">
            <a:solidFill>
              <a:srgbClr val="F7CBB2"/>
            </a:solidFill>
            <a:prstDash val="sysDot"/>
            <a:miter lim="400000"/>
          </a:ln>
        </p:spPr>
        <p:txBody>
          <a:bodyPr lIns="45719" rIns="45719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grpSp>
        <p:nvGrpSpPr>
          <p:cNvPr id="342" name="Group"/>
          <p:cNvGrpSpPr/>
          <p:nvPr/>
        </p:nvGrpSpPr>
        <p:grpSpPr>
          <a:xfrm>
            <a:off x="5327636" y="4694186"/>
            <a:ext cx="1536728" cy="1689531"/>
            <a:chOff x="0" y="0"/>
            <a:chExt cx="1536727" cy="1689530"/>
          </a:xfrm>
        </p:grpSpPr>
        <p:grpSp>
          <p:nvGrpSpPr>
            <p:cNvPr id="340" name="Group"/>
            <p:cNvGrpSpPr/>
            <p:nvPr/>
          </p:nvGrpSpPr>
          <p:grpSpPr>
            <a:xfrm>
              <a:off x="0" y="0"/>
              <a:ext cx="1536728" cy="1689531"/>
              <a:chOff x="0" y="0"/>
              <a:chExt cx="1536727" cy="1689530"/>
            </a:xfrm>
          </p:grpSpPr>
          <p:sp>
            <p:nvSpPr>
              <p:cNvPr id="338" name="Shape"/>
              <p:cNvSpPr/>
              <p:nvPr/>
            </p:nvSpPr>
            <p:spPr>
              <a:xfrm>
                <a:off x="0" y="0"/>
                <a:ext cx="1439291" cy="1633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243"/>
                      <a:pt x="21565" y="11701"/>
                      <a:pt x="21565" y="12158"/>
                    </a:cubicBezTo>
                    <a:cubicBezTo>
                      <a:pt x="21565" y="12616"/>
                      <a:pt x="21565" y="13073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A28C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sp>
            <p:nvSpPr>
              <p:cNvPr id="339" name="Shape"/>
              <p:cNvSpPr/>
              <p:nvPr/>
            </p:nvSpPr>
            <p:spPr>
              <a:xfrm>
                <a:off x="97436" y="55681"/>
                <a:ext cx="1439292" cy="16338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243"/>
                      <a:pt x="21565" y="11701"/>
                      <a:pt x="21565" y="12158"/>
                    </a:cubicBezTo>
                    <a:cubicBezTo>
                      <a:pt x="21565" y="12616"/>
                      <a:pt x="21565" y="13073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F7CB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341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78841" y="389600"/>
              <a:ext cx="1046801" cy="9713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347" name="Group"/>
          <p:cNvGrpSpPr/>
          <p:nvPr/>
        </p:nvGrpSpPr>
        <p:grpSpPr>
          <a:xfrm>
            <a:off x="5327636" y="3535148"/>
            <a:ext cx="1536728" cy="1689531"/>
            <a:chOff x="0" y="0"/>
            <a:chExt cx="1536727" cy="1689530"/>
          </a:xfrm>
        </p:grpSpPr>
        <p:grpSp>
          <p:nvGrpSpPr>
            <p:cNvPr id="345" name="Group"/>
            <p:cNvGrpSpPr/>
            <p:nvPr/>
          </p:nvGrpSpPr>
          <p:grpSpPr>
            <a:xfrm>
              <a:off x="0" y="0"/>
              <a:ext cx="1536728" cy="1689531"/>
              <a:chOff x="0" y="0"/>
              <a:chExt cx="1536727" cy="1689530"/>
            </a:xfrm>
          </p:grpSpPr>
          <p:sp>
            <p:nvSpPr>
              <p:cNvPr id="343" name="Shape"/>
              <p:cNvSpPr/>
              <p:nvPr/>
            </p:nvSpPr>
            <p:spPr>
              <a:xfrm>
                <a:off x="0" y="0"/>
                <a:ext cx="1439291" cy="1633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243"/>
                      <a:pt x="21565" y="11701"/>
                      <a:pt x="21565" y="12158"/>
                    </a:cubicBezTo>
                    <a:cubicBezTo>
                      <a:pt x="21565" y="12616"/>
                      <a:pt x="21565" y="13073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91826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sp>
            <p:nvSpPr>
              <p:cNvPr id="344" name="Shape"/>
              <p:cNvSpPr/>
              <p:nvPr/>
            </p:nvSpPr>
            <p:spPr>
              <a:xfrm>
                <a:off x="97436" y="55681"/>
                <a:ext cx="1439292" cy="16338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243"/>
                      <a:pt x="21565" y="11701"/>
                      <a:pt x="21565" y="12158"/>
                    </a:cubicBezTo>
                    <a:cubicBezTo>
                      <a:pt x="21565" y="12616"/>
                      <a:pt x="21565" y="13073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FEC48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346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49860" y="425819"/>
              <a:ext cx="837007" cy="83789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348" name="Title 1"/>
          <p:cNvSpPr txBox="1">
            <a:spLocks noGrp="1"/>
          </p:cNvSpPr>
          <p:nvPr>
            <p:ph type="title"/>
          </p:nvPr>
        </p:nvSpPr>
        <p:spPr>
          <a:xfrm>
            <a:off x="838200" y="-3175"/>
            <a:ext cx="10515600" cy="1325563"/>
          </a:xfrm>
          <a:prstGeom prst="rect">
            <a:avLst/>
          </a:prstGeom>
        </p:spPr>
        <p:txBody>
          <a:bodyPr/>
          <a:lstStyle>
            <a:lvl1pPr defTabSz="859536">
              <a:defRPr sz="5640">
                <a:solidFill>
                  <a:srgbClr val="633D0C"/>
                </a:solidFill>
              </a:defRPr>
            </a:lvl1pPr>
          </a:lstStyle>
          <a:p>
            <a:r>
              <a:t>Accountability Care List (ACL)</a:t>
            </a:r>
          </a:p>
        </p:txBody>
      </p:sp>
      <p:sp>
        <p:nvSpPr>
          <p:cNvPr id="349" name="Title 1"/>
          <p:cNvSpPr txBox="1"/>
          <p:nvPr/>
        </p:nvSpPr>
        <p:spPr>
          <a:xfrm>
            <a:off x="7920446" y="1496055"/>
            <a:ext cx="3924695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6D420E"/>
                </a:solidFill>
              </a:defRPr>
            </a:pPr>
            <a:r>
              <a:t>Keep a list with the </a:t>
            </a:r>
            <a:br/>
            <a:r>
              <a:rPr b="1">
                <a:solidFill>
                  <a:srgbClr val="F69620"/>
                </a:solidFill>
              </a:rPr>
              <a:t>name and contact information</a:t>
            </a:r>
            <a:r>
              <a:t> for every person who regularly attends any NDI ministries</a:t>
            </a:r>
          </a:p>
        </p:txBody>
      </p:sp>
      <p:sp>
        <p:nvSpPr>
          <p:cNvPr id="350" name="Title 1"/>
          <p:cNvSpPr txBox="1"/>
          <p:nvPr/>
        </p:nvSpPr>
        <p:spPr>
          <a:xfrm>
            <a:off x="346859" y="2623978"/>
            <a:ext cx="3924696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r">
              <a:spcBef>
                <a:spcPts val="1000"/>
              </a:spcBef>
              <a:defRPr sz="2000">
                <a:solidFill>
                  <a:srgbClr val="6D420E"/>
                </a:solidFill>
              </a:defRPr>
            </a:pPr>
            <a:r>
              <a:t>This helps the church </a:t>
            </a:r>
            <a:br/>
            <a:r>
              <a:rPr b="1">
                <a:solidFill>
                  <a:srgbClr val="FEB051"/>
                </a:solidFill>
              </a:rPr>
              <a:t>know who they are reaching</a:t>
            </a:r>
            <a:r>
              <a:t>.</a:t>
            </a:r>
          </a:p>
        </p:txBody>
      </p:sp>
      <p:sp>
        <p:nvSpPr>
          <p:cNvPr id="351" name="Title 1"/>
          <p:cNvSpPr txBox="1"/>
          <p:nvPr/>
        </p:nvSpPr>
        <p:spPr>
          <a:xfrm>
            <a:off x="7920446" y="3717132"/>
            <a:ext cx="3924695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>
              <a:spcBef>
                <a:spcPts val="1000"/>
              </a:spcBef>
              <a:defRPr sz="2000">
                <a:solidFill>
                  <a:srgbClr val="6D420E"/>
                </a:solidFill>
              </a:defRPr>
            </a:pPr>
            <a:r>
              <a:rPr b="1">
                <a:solidFill>
                  <a:srgbClr val="F4BC7F"/>
                </a:solidFill>
              </a:rPr>
              <a:t>Update</a:t>
            </a:r>
            <a:r>
              <a:t> the ACL quarterly</a:t>
            </a:r>
          </a:p>
        </p:txBody>
      </p:sp>
      <p:sp>
        <p:nvSpPr>
          <p:cNvPr id="352" name="Title 1"/>
          <p:cNvSpPr txBox="1"/>
          <p:nvPr/>
        </p:nvSpPr>
        <p:spPr>
          <a:xfrm>
            <a:off x="346859" y="4876170"/>
            <a:ext cx="3924696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r">
              <a:spcBef>
                <a:spcPts val="1000"/>
              </a:spcBef>
              <a:defRPr sz="2000">
                <a:solidFill>
                  <a:srgbClr val="6D420E"/>
                </a:solidFill>
              </a:defRPr>
            </a:pPr>
            <a:r>
              <a:rPr b="1">
                <a:solidFill>
                  <a:schemeClr val="accent2">
                    <a:satOff val="-18194"/>
                    <a:lumOff val="-11215"/>
                  </a:schemeClr>
                </a:solidFill>
              </a:rPr>
              <a:t>Report</a:t>
            </a:r>
            <a:r>
              <a:t> the ACL numbers in the Annual Pastor’s Report</a:t>
            </a:r>
          </a:p>
        </p:txBody>
      </p:sp>
      <p:grpSp>
        <p:nvGrpSpPr>
          <p:cNvPr id="357" name="Group"/>
          <p:cNvGrpSpPr/>
          <p:nvPr/>
        </p:nvGrpSpPr>
        <p:grpSpPr>
          <a:xfrm>
            <a:off x="5327636" y="2441994"/>
            <a:ext cx="1536728" cy="1689531"/>
            <a:chOff x="0" y="0"/>
            <a:chExt cx="1536727" cy="1689530"/>
          </a:xfrm>
        </p:grpSpPr>
        <p:grpSp>
          <p:nvGrpSpPr>
            <p:cNvPr id="355" name="Group"/>
            <p:cNvGrpSpPr/>
            <p:nvPr/>
          </p:nvGrpSpPr>
          <p:grpSpPr>
            <a:xfrm>
              <a:off x="0" y="0"/>
              <a:ext cx="1536728" cy="1689531"/>
              <a:chOff x="0" y="0"/>
              <a:chExt cx="1536727" cy="1689530"/>
            </a:xfrm>
          </p:grpSpPr>
          <p:sp>
            <p:nvSpPr>
              <p:cNvPr id="353" name="Shape"/>
              <p:cNvSpPr/>
              <p:nvPr/>
            </p:nvSpPr>
            <p:spPr>
              <a:xfrm>
                <a:off x="0" y="0"/>
                <a:ext cx="1439291" cy="1633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243"/>
                      <a:pt x="21565" y="11701"/>
                      <a:pt x="21565" y="12158"/>
                    </a:cubicBezTo>
                    <a:cubicBezTo>
                      <a:pt x="21565" y="12616"/>
                      <a:pt x="21565" y="13073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A8775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sp>
            <p:nvSpPr>
              <p:cNvPr id="354" name="Shape"/>
              <p:cNvSpPr/>
              <p:nvPr/>
            </p:nvSpPr>
            <p:spPr>
              <a:xfrm>
                <a:off x="97436" y="55681"/>
                <a:ext cx="1439292" cy="16338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243"/>
                      <a:pt x="21565" y="11701"/>
                      <a:pt x="21565" y="12158"/>
                    </a:cubicBezTo>
                    <a:cubicBezTo>
                      <a:pt x="21565" y="12616"/>
                      <a:pt x="21565" y="13073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FFB05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356" name="Image" descr="Image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329893" y="526312"/>
              <a:ext cx="876941" cy="81470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362" name="Group"/>
          <p:cNvGrpSpPr/>
          <p:nvPr/>
        </p:nvGrpSpPr>
        <p:grpSpPr>
          <a:xfrm>
            <a:off x="5327636" y="1314071"/>
            <a:ext cx="1536728" cy="1689531"/>
            <a:chOff x="0" y="0"/>
            <a:chExt cx="1536727" cy="1689530"/>
          </a:xfrm>
        </p:grpSpPr>
        <p:grpSp>
          <p:nvGrpSpPr>
            <p:cNvPr id="360" name="Group"/>
            <p:cNvGrpSpPr/>
            <p:nvPr/>
          </p:nvGrpSpPr>
          <p:grpSpPr>
            <a:xfrm>
              <a:off x="0" y="0"/>
              <a:ext cx="1536728" cy="1689531"/>
              <a:chOff x="0" y="0"/>
              <a:chExt cx="1536727" cy="1689530"/>
            </a:xfrm>
          </p:grpSpPr>
          <p:sp>
            <p:nvSpPr>
              <p:cNvPr id="358" name="Shape"/>
              <p:cNvSpPr/>
              <p:nvPr/>
            </p:nvSpPr>
            <p:spPr>
              <a:xfrm>
                <a:off x="0" y="0"/>
                <a:ext cx="1439291" cy="1633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243"/>
                      <a:pt x="21565" y="11701"/>
                      <a:pt x="21565" y="12158"/>
                    </a:cubicBezTo>
                    <a:cubicBezTo>
                      <a:pt x="21565" y="12616"/>
                      <a:pt x="21565" y="13073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A7661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sp>
            <p:nvSpPr>
              <p:cNvPr id="359" name="Shape"/>
              <p:cNvSpPr/>
              <p:nvPr/>
            </p:nvSpPr>
            <p:spPr>
              <a:xfrm>
                <a:off x="97436" y="55681"/>
                <a:ext cx="1439292" cy="16338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243"/>
                      <a:pt x="21565" y="11701"/>
                      <a:pt x="21565" y="12158"/>
                    </a:cubicBezTo>
                    <a:cubicBezTo>
                      <a:pt x="21565" y="12616"/>
                      <a:pt x="21565" y="13073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F696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361" name="Image" descr="Image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348010" y="424254"/>
              <a:ext cx="840707" cy="84102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363" name="Shape"/>
          <p:cNvSpPr/>
          <p:nvPr/>
        </p:nvSpPr>
        <p:spPr>
          <a:xfrm>
            <a:off x="7607809" y="2028208"/>
            <a:ext cx="230148" cy="261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6962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4" name="Shape"/>
          <p:cNvSpPr/>
          <p:nvPr/>
        </p:nvSpPr>
        <p:spPr>
          <a:xfrm>
            <a:off x="7607809" y="4249285"/>
            <a:ext cx="230148" cy="261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C48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5" name="Shape"/>
          <p:cNvSpPr/>
          <p:nvPr/>
        </p:nvSpPr>
        <p:spPr>
          <a:xfrm>
            <a:off x="4341343" y="3156131"/>
            <a:ext cx="230148" cy="261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B05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6" name="Shape"/>
          <p:cNvSpPr/>
          <p:nvPr/>
        </p:nvSpPr>
        <p:spPr>
          <a:xfrm>
            <a:off x="4341343" y="5408322"/>
            <a:ext cx="230148" cy="261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7CBB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/>
      </p:transition>
    </mc:Choice>
    <mc:Fallback xmlns:a14="http://schemas.microsoft.com/office/drawing/2010/main" xmlns:m="http://schemas.openxmlformats.org/officeDocument/2006/math"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9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3" presetClass="entr" presetSubtype="16" fill="hold" grpId="3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23" presetClass="entr" presetSubtype="16" fill="hold" grpId="4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3" presetClass="entr" presetSubtype="16" fill="hold" grpId="7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300"/>
                            </p:stCondLst>
                            <p:childTnLst>
                              <p:par>
                                <p:cTn id="39" presetID="23" presetClass="entr" presetSubtype="16" fill="hold" grpId="8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3" presetClass="entr" presetSubtype="16" fill="hold" grpId="11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300"/>
                            </p:stCondLst>
                            <p:childTnLst>
                              <p:par>
                                <p:cTn id="59" presetID="23" presetClass="entr" presetSubtype="16" fill="hold" grpId="12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1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3" presetClass="entr" presetSubtype="16" fill="hold" grpId="15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300"/>
                            </p:stCondLst>
                            <p:childTnLst>
                              <p:par>
                                <p:cTn id="79" presetID="23" presetClass="entr" presetSubtype="16" fill="hold" grpId="16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2" animBg="1" advAuto="0"/>
      <p:bldP spid="335" grpId="10" animBg="1" advAuto="0"/>
      <p:bldP spid="336" grpId="6" animBg="1" advAuto="0"/>
      <p:bldP spid="337" grpId="14" animBg="1" advAuto="0"/>
      <p:bldP spid="342" grpId="13" animBg="1" advAuto="0"/>
      <p:bldP spid="347" grpId="9" animBg="1" advAuto="0"/>
      <p:bldP spid="349" grpId="4" animBg="1" advAuto="0"/>
      <p:bldP spid="350" grpId="8" animBg="1" advAuto="0"/>
      <p:bldP spid="351" grpId="12" animBg="1" advAuto="0"/>
      <p:bldP spid="352" grpId="16" animBg="1" advAuto="0"/>
      <p:bldP spid="357" grpId="5" animBg="1" advAuto="0"/>
      <p:bldP spid="362" grpId="1" animBg="1" advAuto="0"/>
      <p:bldP spid="363" grpId="3" animBg="1" advAuto="0"/>
      <p:bldP spid="364" grpId="11" animBg="1" advAuto="0"/>
      <p:bldP spid="365" grpId="7" animBg="1" advAuto="0"/>
      <p:bldP spid="366" grpId="15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itle 1"/>
          <p:cNvSpPr txBox="1">
            <a:spLocks noGrp="1"/>
          </p:cNvSpPr>
          <p:nvPr>
            <p:ph type="title"/>
          </p:nvPr>
        </p:nvSpPr>
        <p:spPr>
          <a:xfrm>
            <a:off x="838200" y="-26578"/>
            <a:ext cx="10515600" cy="13255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04868"/>
                </a:solidFill>
              </a:defRPr>
            </a:lvl1pPr>
          </a:lstStyle>
          <a:p>
            <a:r>
              <a:t>Conventions and Elections</a:t>
            </a:r>
          </a:p>
        </p:txBody>
      </p:sp>
      <p:sp>
        <p:nvSpPr>
          <p:cNvPr id="371" name="Title 1"/>
          <p:cNvSpPr txBox="1"/>
          <p:nvPr/>
        </p:nvSpPr>
        <p:spPr>
          <a:xfrm>
            <a:off x="4311" y="2406402"/>
            <a:ext cx="2856189" cy="1260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3000" b="1">
                <a:solidFill>
                  <a:srgbClr val="2B90E1"/>
                </a:solidFill>
              </a:defRPr>
            </a:lvl1pPr>
          </a:lstStyle>
          <a:p>
            <a:r>
              <a:t>District NDI Convention</a:t>
            </a:r>
          </a:p>
        </p:txBody>
      </p:sp>
      <p:sp>
        <p:nvSpPr>
          <p:cNvPr id="372" name="Title 1"/>
          <p:cNvSpPr txBox="1"/>
          <p:nvPr/>
        </p:nvSpPr>
        <p:spPr>
          <a:xfrm>
            <a:off x="9337735" y="2406402"/>
            <a:ext cx="2856190" cy="1260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3000" b="1">
                <a:solidFill>
                  <a:srgbClr val="3FAACC"/>
                </a:solidFill>
              </a:defRPr>
            </a:lvl1pPr>
          </a:lstStyle>
          <a:p>
            <a:r>
              <a:t>Global NDI Convention</a:t>
            </a:r>
          </a:p>
        </p:txBody>
      </p:sp>
      <p:grpSp>
        <p:nvGrpSpPr>
          <p:cNvPr id="376" name="Group"/>
          <p:cNvGrpSpPr/>
          <p:nvPr/>
        </p:nvGrpSpPr>
        <p:grpSpPr>
          <a:xfrm>
            <a:off x="2768879" y="1275747"/>
            <a:ext cx="3102239" cy="3521588"/>
            <a:chOff x="0" y="0"/>
            <a:chExt cx="3102238" cy="3521587"/>
          </a:xfrm>
        </p:grpSpPr>
        <p:sp>
          <p:nvSpPr>
            <p:cNvPr id="373" name="Shape"/>
            <p:cNvSpPr/>
            <p:nvPr/>
          </p:nvSpPr>
          <p:spPr>
            <a:xfrm>
              <a:off x="0" y="0"/>
              <a:ext cx="3102239" cy="3521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2B90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74" name="Circle"/>
            <p:cNvSpPr/>
            <p:nvPr/>
          </p:nvSpPr>
          <p:spPr>
            <a:xfrm>
              <a:off x="817986" y="1027661"/>
              <a:ext cx="1466266" cy="1466265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75" name="Shape"/>
            <p:cNvSpPr/>
            <p:nvPr/>
          </p:nvSpPr>
          <p:spPr>
            <a:xfrm>
              <a:off x="812373" y="416007"/>
              <a:ext cx="2289688" cy="31055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2" h="21599" extrusionOk="0">
                  <a:moveTo>
                    <a:pt x="14284" y="0"/>
                  </a:moveTo>
                  <a:lnTo>
                    <a:pt x="0" y="18822"/>
                  </a:lnTo>
                  <a:lnTo>
                    <a:pt x="6053" y="21402"/>
                  </a:lnTo>
                  <a:cubicBezTo>
                    <a:pt x="6327" y="21533"/>
                    <a:pt x="6647" y="21600"/>
                    <a:pt x="6973" y="21599"/>
                  </a:cubicBezTo>
                  <a:cubicBezTo>
                    <a:pt x="7295" y="21598"/>
                    <a:pt x="7609" y="21531"/>
                    <a:pt x="7879" y="21402"/>
                  </a:cubicBezTo>
                  <a:lnTo>
                    <a:pt x="20669" y="15952"/>
                  </a:lnTo>
                  <a:cubicBezTo>
                    <a:pt x="20959" y="15819"/>
                    <a:pt x="21198" y="15633"/>
                    <a:pt x="21358" y="15410"/>
                  </a:cubicBezTo>
                  <a:cubicBezTo>
                    <a:pt x="21497" y="15218"/>
                    <a:pt x="21570" y="15004"/>
                    <a:pt x="21579" y="14787"/>
                  </a:cubicBezTo>
                  <a:cubicBezTo>
                    <a:pt x="21579" y="14527"/>
                    <a:pt x="21579" y="14266"/>
                    <a:pt x="21579" y="14007"/>
                  </a:cubicBezTo>
                  <a:cubicBezTo>
                    <a:pt x="21579" y="13488"/>
                    <a:pt x="21579" y="12970"/>
                    <a:pt x="21579" y="12451"/>
                  </a:cubicBezTo>
                  <a:cubicBezTo>
                    <a:pt x="21579" y="11414"/>
                    <a:pt x="21579" y="10374"/>
                    <a:pt x="21579" y="9337"/>
                  </a:cubicBezTo>
                  <a:cubicBezTo>
                    <a:pt x="21579" y="8818"/>
                    <a:pt x="21579" y="8300"/>
                    <a:pt x="21579" y="7781"/>
                  </a:cubicBezTo>
                  <a:cubicBezTo>
                    <a:pt x="21579" y="7262"/>
                    <a:pt x="21579" y="6745"/>
                    <a:pt x="21579" y="6226"/>
                  </a:cubicBezTo>
                  <a:cubicBezTo>
                    <a:pt x="21579" y="5447"/>
                    <a:pt x="21579" y="4669"/>
                    <a:pt x="21579" y="3891"/>
                  </a:cubicBezTo>
                  <a:cubicBezTo>
                    <a:pt x="21600" y="3640"/>
                    <a:pt x="21516" y="3392"/>
                    <a:pt x="21338" y="3178"/>
                  </a:cubicBezTo>
                  <a:cubicBezTo>
                    <a:pt x="21176" y="2983"/>
                    <a:pt x="20946" y="2823"/>
                    <a:pt x="20669" y="2721"/>
                  </a:cubicBezTo>
                  <a:cubicBezTo>
                    <a:pt x="20364" y="2591"/>
                    <a:pt x="20058" y="2461"/>
                    <a:pt x="19753" y="2331"/>
                  </a:cubicBezTo>
                  <a:cubicBezTo>
                    <a:pt x="17929" y="1555"/>
                    <a:pt x="16108" y="777"/>
                    <a:pt x="14284" y="0"/>
                  </a:cubicBezTo>
                  <a:close/>
                </a:path>
              </a:pathLst>
            </a:custGeom>
            <a:solidFill>
              <a:srgbClr val="FFFFFF">
                <a:alpha val="4824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grpSp>
        <p:nvGrpSpPr>
          <p:cNvPr id="380" name="Group"/>
          <p:cNvGrpSpPr/>
          <p:nvPr/>
        </p:nvGrpSpPr>
        <p:grpSpPr>
          <a:xfrm rot="10800000">
            <a:off x="6320882" y="1275747"/>
            <a:ext cx="3102239" cy="3521588"/>
            <a:chOff x="0" y="0"/>
            <a:chExt cx="3102238" cy="3521587"/>
          </a:xfrm>
        </p:grpSpPr>
        <p:sp>
          <p:nvSpPr>
            <p:cNvPr id="377" name="Shape"/>
            <p:cNvSpPr/>
            <p:nvPr/>
          </p:nvSpPr>
          <p:spPr>
            <a:xfrm>
              <a:off x="0" y="0"/>
              <a:ext cx="3102239" cy="3521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40ABC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78" name="Circle"/>
            <p:cNvSpPr/>
            <p:nvPr/>
          </p:nvSpPr>
          <p:spPr>
            <a:xfrm>
              <a:off x="817986" y="1027661"/>
              <a:ext cx="1466266" cy="1466265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79" name="Shape"/>
            <p:cNvSpPr/>
            <p:nvPr/>
          </p:nvSpPr>
          <p:spPr>
            <a:xfrm>
              <a:off x="812373" y="416007"/>
              <a:ext cx="2289688" cy="31055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2" h="21599" extrusionOk="0">
                  <a:moveTo>
                    <a:pt x="14284" y="0"/>
                  </a:moveTo>
                  <a:lnTo>
                    <a:pt x="0" y="18822"/>
                  </a:lnTo>
                  <a:lnTo>
                    <a:pt x="6053" y="21402"/>
                  </a:lnTo>
                  <a:cubicBezTo>
                    <a:pt x="6327" y="21533"/>
                    <a:pt x="6647" y="21600"/>
                    <a:pt x="6973" y="21599"/>
                  </a:cubicBezTo>
                  <a:cubicBezTo>
                    <a:pt x="7295" y="21598"/>
                    <a:pt x="7609" y="21531"/>
                    <a:pt x="7879" y="21402"/>
                  </a:cubicBezTo>
                  <a:lnTo>
                    <a:pt x="20669" y="15952"/>
                  </a:lnTo>
                  <a:cubicBezTo>
                    <a:pt x="20959" y="15819"/>
                    <a:pt x="21198" y="15633"/>
                    <a:pt x="21358" y="15410"/>
                  </a:cubicBezTo>
                  <a:cubicBezTo>
                    <a:pt x="21497" y="15218"/>
                    <a:pt x="21570" y="15004"/>
                    <a:pt x="21579" y="14787"/>
                  </a:cubicBezTo>
                  <a:cubicBezTo>
                    <a:pt x="21579" y="14527"/>
                    <a:pt x="21579" y="14266"/>
                    <a:pt x="21579" y="14007"/>
                  </a:cubicBezTo>
                  <a:cubicBezTo>
                    <a:pt x="21579" y="13488"/>
                    <a:pt x="21579" y="12970"/>
                    <a:pt x="21579" y="12451"/>
                  </a:cubicBezTo>
                  <a:cubicBezTo>
                    <a:pt x="21579" y="11414"/>
                    <a:pt x="21579" y="10374"/>
                    <a:pt x="21579" y="9337"/>
                  </a:cubicBezTo>
                  <a:cubicBezTo>
                    <a:pt x="21579" y="8818"/>
                    <a:pt x="21579" y="8300"/>
                    <a:pt x="21579" y="7781"/>
                  </a:cubicBezTo>
                  <a:cubicBezTo>
                    <a:pt x="21579" y="7262"/>
                    <a:pt x="21579" y="6745"/>
                    <a:pt x="21579" y="6226"/>
                  </a:cubicBezTo>
                  <a:cubicBezTo>
                    <a:pt x="21579" y="5447"/>
                    <a:pt x="21579" y="4669"/>
                    <a:pt x="21579" y="3891"/>
                  </a:cubicBezTo>
                  <a:cubicBezTo>
                    <a:pt x="21600" y="3640"/>
                    <a:pt x="21516" y="3392"/>
                    <a:pt x="21338" y="3178"/>
                  </a:cubicBezTo>
                  <a:cubicBezTo>
                    <a:pt x="21176" y="2983"/>
                    <a:pt x="20946" y="2823"/>
                    <a:pt x="20669" y="2721"/>
                  </a:cubicBezTo>
                  <a:cubicBezTo>
                    <a:pt x="20364" y="2591"/>
                    <a:pt x="20058" y="2461"/>
                    <a:pt x="19753" y="2331"/>
                  </a:cubicBezTo>
                  <a:cubicBezTo>
                    <a:pt x="17929" y="1555"/>
                    <a:pt x="16108" y="777"/>
                    <a:pt x="14284" y="0"/>
                  </a:cubicBezTo>
                  <a:close/>
                </a:path>
              </a:pathLst>
            </a:custGeom>
            <a:solidFill>
              <a:srgbClr val="FFFFFF">
                <a:alpha val="4824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381" name="District superintendent…"/>
          <p:cNvSpPr txBox="1"/>
          <p:nvPr/>
        </p:nvSpPr>
        <p:spPr>
          <a:xfrm>
            <a:off x="746540" y="4507396"/>
            <a:ext cx="2859843" cy="18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 lvl="1" indent="228600">
              <a:lnSpc>
                <a:spcPct val="100000"/>
              </a:lnSpc>
              <a:spcBef>
                <a:spcPts val="500"/>
              </a:spcBef>
              <a:defRPr sz="2000">
                <a:solidFill>
                  <a:srgbClr val="1E80B8"/>
                </a:solidFill>
              </a:defRPr>
            </a:pPr>
            <a:r>
              <a:t>District superintendent</a:t>
            </a:r>
          </a:p>
          <a:p>
            <a:pPr lvl="1" indent="228600">
              <a:lnSpc>
                <a:spcPct val="100000"/>
              </a:lnSpc>
              <a:spcBef>
                <a:spcPts val="500"/>
              </a:spcBef>
              <a:defRPr sz="2000">
                <a:solidFill>
                  <a:srgbClr val="1E80B8"/>
                </a:solidFill>
              </a:defRPr>
            </a:pPr>
            <a:r>
              <a:t>Pastors</a:t>
            </a:r>
          </a:p>
          <a:p>
            <a:pPr lvl="1" indent="228600">
              <a:lnSpc>
                <a:spcPct val="100000"/>
              </a:lnSpc>
              <a:spcBef>
                <a:spcPts val="500"/>
              </a:spcBef>
              <a:defRPr sz="2000">
                <a:solidFill>
                  <a:srgbClr val="1E80B8"/>
                </a:solidFill>
              </a:defRPr>
            </a:pPr>
            <a:r>
              <a:t>NDI presidents</a:t>
            </a:r>
          </a:p>
          <a:p>
            <a:pPr lvl="1" indent="228600">
              <a:lnSpc>
                <a:spcPct val="100000"/>
              </a:lnSpc>
              <a:spcBef>
                <a:spcPts val="500"/>
              </a:spcBef>
              <a:defRPr sz="2000">
                <a:solidFill>
                  <a:srgbClr val="1E80B8"/>
                </a:solidFill>
              </a:defRPr>
            </a:pPr>
            <a:r>
              <a:t>Local coordinators</a:t>
            </a:r>
          </a:p>
          <a:p>
            <a:pPr lvl="1" indent="228600">
              <a:lnSpc>
                <a:spcPct val="100000"/>
              </a:lnSpc>
              <a:spcBef>
                <a:spcPts val="500"/>
              </a:spcBef>
              <a:defRPr sz="2000">
                <a:solidFill>
                  <a:srgbClr val="1E80B8"/>
                </a:solidFill>
              </a:defRPr>
            </a:pPr>
            <a:r>
              <a:t>NDI board members</a:t>
            </a:r>
          </a:p>
        </p:txBody>
      </p:sp>
      <p:sp>
        <p:nvSpPr>
          <p:cNvPr id="382" name="District superintendent…"/>
          <p:cNvSpPr txBox="1"/>
          <p:nvPr/>
        </p:nvSpPr>
        <p:spPr>
          <a:xfrm>
            <a:off x="8798578" y="4507396"/>
            <a:ext cx="2916769" cy="150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 lvl="1" indent="228600">
              <a:lnSpc>
                <a:spcPct val="100000"/>
              </a:lnSpc>
              <a:spcBef>
                <a:spcPts val="500"/>
              </a:spcBef>
              <a:defRPr sz="2000">
                <a:solidFill>
                  <a:srgbClr val="3896B3"/>
                </a:solidFill>
              </a:defRPr>
            </a:pPr>
            <a:r>
              <a:t>District superintendent</a:t>
            </a:r>
          </a:p>
          <a:p>
            <a:pPr lvl="1" indent="228600">
              <a:lnSpc>
                <a:spcPct val="100000"/>
              </a:lnSpc>
              <a:spcBef>
                <a:spcPts val="500"/>
              </a:spcBef>
              <a:defRPr sz="2000">
                <a:solidFill>
                  <a:srgbClr val="3896B3"/>
                </a:solidFill>
              </a:defRPr>
            </a:pPr>
            <a:r>
              <a:t>District NDI president</a:t>
            </a:r>
          </a:p>
          <a:p>
            <a:pPr lvl="1" indent="228600">
              <a:lnSpc>
                <a:spcPct val="100000"/>
              </a:lnSpc>
              <a:spcBef>
                <a:spcPts val="500"/>
              </a:spcBef>
              <a:defRPr sz="2000">
                <a:solidFill>
                  <a:srgbClr val="3896B3"/>
                </a:solidFill>
              </a:defRPr>
            </a:pPr>
            <a:r>
              <a:t>NDI Field Coordinator</a:t>
            </a:r>
          </a:p>
          <a:p>
            <a:pPr lvl="1" indent="228600">
              <a:lnSpc>
                <a:spcPct val="100000"/>
              </a:lnSpc>
              <a:spcBef>
                <a:spcPts val="500"/>
              </a:spcBef>
              <a:defRPr sz="2000">
                <a:solidFill>
                  <a:srgbClr val="3896B3"/>
                </a:solidFill>
              </a:defRPr>
            </a:pPr>
            <a:r>
              <a:t>Four elected delegates</a:t>
            </a:r>
          </a:p>
        </p:txBody>
      </p:sp>
      <p:sp>
        <p:nvSpPr>
          <p:cNvPr id="383" name="Shape"/>
          <p:cNvSpPr/>
          <p:nvPr/>
        </p:nvSpPr>
        <p:spPr>
          <a:xfrm>
            <a:off x="713373" y="4625246"/>
            <a:ext cx="127917" cy="1452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243"/>
                  <a:pt x="21565" y="11701"/>
                  <a:pt x="21565" y="12158"/>
                </a:cubicBezTo>
                <a:cubicBezTo>
                  <a:pt x="21565" y="12616"/>
                  <a:pt x="21565" y="13073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0C6E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84" name="Shape"/>
          <p:cNvSpPr/>
          <p:nvPr/>
        </p:nvSpPr>
        <p:spPr>
          <a:xfrm>
            <a:off x="713373" y="5004115"/>
            <a:ext cx="127917" cy="1452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243"/>
                  <a:pt x="21565" y="11701"/>
                  <a:pt x="21565" y="12158"/>
                </a:cubicBezTo>
                <a:cubicBezTo>
                  <a:pt x="21565" y="12616"/>
                  <a:pt x="21565" y="13073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0C6E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85" name="Shape"/>
          <p:cNvSpPr/>
          <p:nvPr/>
        </p:nvSpPr>
        <p:spPr>
          <a:xfrm>
            <a:off x="713373" y="5369512"/>
            <a:ext cx="127917" cy="1452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243"/>
                  <a:pt x="21565" y="11701"/>
                  <a:pt x="21565" y="12158"/>
                </a:cubicBezTo>
                <a:cubicBezTo>
                  <a:pt x="21565" y="12616"/>
                  <a:pt x="21565" y="13073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0C6E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86" name="Shape"/>
          <p:cNvSpPr/>
          <p:nvPr/>
        </p:nvSpPr>
        <p:spPr>
          <a:xfrm>
            <a:off x="713373" y="5738788"/>
            <a:ext cx="127917" cy="1452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243"/>
                  <a:pt x="21565" y="11701"/>
                  <a:pt x="21565" y="12158"/>
                </a:cubicBezTo>
                <a:cubicBezTo>
                  <a:pt x="21565" y="12616"/>
                  <a:pt x="21565" y="13073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0C6E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87" name="Shape"/>
          <p:cNvSpPr/>
          <p:nvPr/>
        </p:nvSpPr>
        <p:spPr>
          <a:xfrm>
            <a:off x="713373" y="6113779"/>
            <a:ext cx="127917" cy="1452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243"/>
                  <a:pt x="21565" y="11701"/>
                  <a:pt x="21565" y="12158"/>
                </a:cubicBezTo>
                <a:cubicBezTo>
                  <a:pt x="21565" y="12616"/>
                  <a:pt x="21565" y="13073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0C6E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88" name="Shape"/>
          <p:cNvSpPr/>
          <p:nvPr/>
        </p:nvSpPr>
        <p:spPr>
          <a:xfrm>
            <a:off x="8775334" y="4625246"/>
            <a:ext cx="127916" cy="1452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243"/>
                  <a:pt x="21565" y="11701"/>
                  <a:pt x="21565" y="12158"/>
                </a:cubicBezTo>
                <a:cubicBezTo>
                  <a:pt x="21565" y="12616"/>
                  <a:pt x="21565" y="13073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CD4E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89" name="Shape"/>
          <p:cNvSpPr/>
          <p:nvPr/>
        </p:nvSpPr>
        <p:spPr>
          <a:xfrm>
            <a:off x="8775334" y="5004115"/>
            <a:ext cx="127916" cy="1452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243"/>
                  <a:pt x="21565" y="11701"/>
                  <a:pt x="21565" y="12158"/>
                </a:cubicBezTo>
                <a:cubicBezTo>
                  <a:pt x="21565" y="12616"/>
                  <a:pt x="21565" y="13073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CD4E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90" name="Shape"/>
          <p:cNvSpPr/>
          <p:nvPr/>
        </p:nvSpPr>
        <p:spPr>
          <a:xfrm>
            <a:off x="8775334" y="5369512"/>
            <a:ext cx="127916" cy="1452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243"/>
                  <a:pt x="21565" y="11701"/>
                  <a:pt x="21565" y="12158"/>
                </a:cubicBezTo>
                <a:cubicBezTo>
                  <a:pt x="21565" y="12616"/>
                  <a:pt x="21565" y="13073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CD4E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91" name="Shape"/>
          <p:cNvSpPr/>
          <p:nvPr/>
        </p:nvSpPr>
        <p:spPr>
          <a:xfrm>
            <a:off x="8775334" y="5738788"/>
            <a:ext cx="127916" cy="1452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243"/>
                  <a:pt x="21565" y="11701"/>
                  <a:pt x="21565" y="12158"/>
                </a:cubicBezTo>
                <a:cubicBezTo>
                  <a:pt x="21565" y="12616"/>
                  <a:pt x="21565" y="13073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CD4E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92" name="Title 1"/>
          <p:cNvSpPr txBox="1"/>
          <p:nvPr/>
        </p:nvSpPr>
        <p:spPr>
          <a:xfrm>
            <a:off x="4311" y="4014063"/>
            <a:ext cx="2856190" cy="5195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2200" b="1">
                <a:solidFill>
                  <a:srgbClr val="2583CD"/>
                </a:solidFill>
              </a:defRPr>
            </a:lvl1pPr>
          </a:lstStyle>
          <a:p>
            <a:r>
              <a:t>Who attends?</a:t>
            </a:r>
          </a:p>
        </p:txBody>
      </p:sp>
      <p:sp>
        <p:nvSpPr>
          <p:cNvPr id="393" name="Title 1"/>
          <p:cNvSpPr txBox="1"/>
          <p:nvPr/>
        </p:nvSpPr>
        <p:spPr>
          <a:xfrm>
            <a:off x="9337735" y="4014063"/>
            <a:ext cx="2856190" cy="5195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2200" b="1">
                <a:solidFill>
                  <a:srgbClr val="3FAACC"/>
                </a:solidFill>
              </a:defRPr>
            </a:lvl1pPr>
          </a:lstStyle>
          <a:p>
            <a:r>
              <a:t>Who attends?</a:t>
            </a:r>
          </a:p>
        </p:txBody>
      </p:sp>
      <p:sp>
        <p:nvSpPr>
          <p:cNvPr id="394" name="Oceania Globe"/>
          <p:cNvSpPr/>
          <p:nvPr/>
        </p:nvSpPr>
        <p:spPr>
          <a:xfrm>
            <a:off x="7237000" y="2401541"/>
            <a:ext cx="1270001" cy="127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  <a:moveTo>
                  <a:pt x="10800" y="655"/>
                </a:moveTo>
                <a:cubicBezTo>
                  <a:pt x="16404" y="655"/>
                  <a:pt x="20945" y="5196"/>
                  <a:pt x="20945" y="10800"/>
                </a:cubicBezTo>
                <a:cubicBezTo>
                  <a:pt x="20945" y="16420"/>
                  <a:pt x="16420" y="20945"/>
                  <a:pt x="10802" y="20945"/>
                </a:cubicBezTo>
                <a:cubicBezTo>
                  <a:pt x="5199" y="20945"/>
                  <a:pt x="655" y="16404"/>
                  <a:pt x="655" y="10800"/>
                </a:cubicBezTo>
                <a:cubicBezTo>
                  <a:pt x="655" y="10343"/>
                  <a:pt x="686" y="9894"/>
                  <a:pt x="744" y="9453"/>
                </a:cubicBezTo>
                <a:cubicBezTo>
                  <a:pt x="765" y="9294"/>
                  <a:pt x="868" y="9156"/>
                  <a:pt x="1014" y="9089"/>
                </a:cubicBezTo>
                <a:lnTo>
                  <a:pt x="1385" y="8917"/>
                </a:lnTo>
                <a:cubicBezTo>
                  <a:pt x="1521" y="8855"/>
                  <a:pt x="1619" y="8732"/>
                  <a:pt x="1649" y="8586"/>
                </a:cubicBezTo>
                <a:lnTo>
                  <a:pt x="1789" y="7901"/>
                </a:lnTo>
                <a:cubicBezTo>
                  <a:pt x="1820" y="7750"/>
                  <a:pt x="1990" y="7674"/>
                  <a:pt x="2123" y="7752"/>
                </a:cubicBezTo>
                <a:lnTo>
                  <a:pt x="2305" y="7860"/>
                </a:lnTo>
                <a:cubicBezTo>
                  <a:pt x="2403" y="7918"/>
                  <a:pt x="2466" y="8020"/>
                  <a:pt x="2472" y="8134"/>
                </a:cubicBezTo>
                <a:lnTo>
                  <a:pt x="2489" y="8421"/>
                </a:lnTo>
                <a:cubicBezTo>
                  <a:pt x="2497" y="8548"/>
                  <a:pt x="2553" y="8668"/>
                  <a:pt x="2644" y="8756"/>
                </a:cubicBezTo>
                <a:lnTo>
                  <a:pt x="2707" y="8817"/>
                </a:lnTo>
                <a:cubicBezTo>
                  <a:pt x="2828" y="8934"/>
                  <a:pt x="2883" y="9104"/>
                  <a:pt x="2855" y="9269"/>
                </a:cubicBezTo>
                <a:lnTo>
                  <a:pt x="2762" y="9806"/>
                </a:lnTo>
                <a:cubicBezTo>
                  <a:pt x="2750" y="9878"/>
                  <a:pt x="2749" y="9951"/>
                  <a:pt x="2759" y="10024"/>
                </a:cubicBezTo>
                <a:lnTo>
                  <a:pt x="2923" y="11215"/>
                </a:lnTo>
                <a:cubicBezTo>
                  <a:pt x="2948" y="11398"/>
                  <a:pt x="3188" y="11449"/>
                  <a:pt x="3284" y="11291"/>
                </a:cubicBezTo>
                <a:lnTo>
                  <a:pt x="3561" y="10837"/>
                </a:lnTo>
                <a:cubicBezTo>
                  <a:pt x="3590" y="10789"/>
                  <a:pt x="3611" y="10737"/>
                  <a:pt x="3621" y="10682"/>
                </a:cubicBezTo>
                <a:lnTo>
                  <a:pt x="3731" y="10137"/>
                </a:lnTo>
                <a:cubicBezTo>
                  <a:pt x="3753" y="10026"/>
                  <a:pt x="3819" y="9929"/>
                  <a:pt x="3913" y="9868"/>
                </a:cubicBezTo>
                <a:lnTo>
                  <a:pt x="5076" y="9124"/>
                </a:lnTo>
                <a:cubicBezTo>
                  <a:pt x="5328" y="8963"/>
                  <a:pt x="5654" y="9167"/>
                  <a:pt x="5618" y="9464"/>
                </a:cubicBezTo>
                <a:lnTo>
                  <a:pt x="5530" y="10169"/>
                </a:lnTo>
                <a:cubicBezTo>
                  <a:pt x="5513" y="10301"/>
                  <a:pt x="5615" y="10418"/>
                  <a:pt x="5748" y="10420"/>
                </a:cubicBezTo>
                <a:lnTo>
                  <a:pt x="5886" y="10424"/>
                </a:lnTo>
                <a:cubicBezTo>
                  <a:pt x="6011" y="10426"/>
                  <a:pt x="6110" y="10530"/>
                  <a:pt x="6105" y="10655"/>
                </a:cubicBezTo>
                <a:lnTo>
                  <a:pt x="6078" y="11411"/>
                </a:lnTo>
                <a:cubicBezTo>
                  <a:pt x="6074" y="11536"/>
                  <a:pt x="6100" y="11661"/>
                  <a:pt x="6154" y="11774"/>
                </a:cubicBezTo>
                <a:lnTo>
                  <a:pt x="6375" y="12236"/>
                </a:lnTo>
                <a:cubicBezTo>
                  <a:pt x="6442" y="12374"/>
                  <a:pt x="6309" y="12523"/>
                  <a:pt x="6164" y="12474"/>
                </a:cubicBezTo>
                <a:lnTo>
                  <a:pt x="5854" y="12369"/>
                </a:lnTo>
                <a:cubicBezTo>
                  <a:pt x="5681" y="12311"/>
                  <a:pt x="5531" y="12501"/>
                  <a:pt x="5628" y="12656"/>
                </a:cubicBezTo>
                <a:lnTo>
                  <a:pt x="6762" y="14465"/>
                </a:lnTo>
                <a:cubicBezTo>
                  <a:pt x="6900" y="14686"/>
                  <a:pt x="7111" y="14850"/>
                  <a:pt x="7359" y="14929"/>
                </a:cubicBezTo>
                <a:lnTo>
                  <a:pt x="8954" y="15437"/>
                </a:lnTo>
                <a:cubicBezTo>
                  <a:pt x="9097" y="15483"/>
                  <a:pt x="9250" y="15493"/>
                  <a:pt x="9398" y="15468"/>
                </a:cubicBezTo>
                <a:lnTo>
                  <a:pt x="9985" y="15368"/>
                </a:lnTo>
                <a:cubicBezTo>
                  <a:pt x="10080" y="15352"/>
                  <a:pt x="10086" y="15217"/>
                  <a:pt x="9993" y="15193"/>
                </a:cubicBezTo>
                <a:lnTo>
                  <a:pt x="7941" y="14642"/>
                </a:lnTo>
                <a:cubicBezTo>
                  <a:pt x="7842" y="14616"/>
                  <a:pt x="7764" y="14539"/>
                  <a:pt x="7734" y="14440"/>
                </a:cubicBezTo>
                <a:lnTo>
                  <a:pt x="7707" y="14352"/>
                </a:lnTo>
                <a:cubicBezTo>
                  <a:pt x="7681" y="14265"/>
                  <a:pt x="7635" y="14185"/>
                  <a:pt x="7572" y="14119"/>
                </a:cubicBezTo>
                <a:lnTo>
                  <a:pt x="7042" y="13568"/>
                </a:lnTo>
                <a:cubicBezTo>
                  <a:pt x="6959" y="13481"/>
                  <a:pt x="7015" y="13335"/>
                  <a:pt x="7135" y="13326"/>
                </a:cubicBezTo>
                <a:lnTo>
                  <a:pt x="7304" y="13314"/>
                </a:lnTo>
                <a:cubicBezTo>
                  <a:pt x="7390" y="13308"/>
                  <a:pt x="7451" y="13225"/>
                  <a:pt x="7432" y="13141"/>
                </a:cubicBezTo>
                <a:lnTo>
                  <a:pt x="7293" y="12518"/>
                </a:lnTo>
                <a:cubicBezTo>
                  <a:pt x="7263" y="12379"/>
                  <a:pt x="7195" y="12251"/>
                  <a:pt x="7096" y="12148"/>
                </a:cubicBezTo>
                <a:lnTo>
                  <a:pt x="6814" y="11855"/>
                </a:lnTo>
                <a:cubicBezTo>
                  <a:pt x="6741" y="11778"/>
                  <a:pt x="6705" y="11674"/>
                  <a:pt x="6715" y="11568"/>
                </a:cubicBezTo>
                <a:lnTo>
                  <a:pt x="6742" y="11288"/>
                </a:lnTo>
                <a:cubicBezTo>
                  <a:pt x="6756" y="11138"/>
                  <a:pt x="6952" y="11091"/>
                  <a:pt x="7032" y="11218"/>
                </a:cubicBezTo>
                <a:lnTo>
                  <a:pt x="7265" y="11590"/>
                </a:lnTo>
                <a:cubicBezTo>
                  <a:pt x="7353" y="11732"/>
                  <a:pt x="7532" y="11790"/>
                  <a:pt x="7687" y="11725"/>
                </a:cubicBezTo>
                <a:lnTo>
                  <a:pt x="8049" y="11573"/>
                </a:lnTo>
                <a:cubicBezTo>
                  <a:pt x="8229" y="11498"/>
                  <a:pt x="8353" y="11330"/>
                  <a:pt x="8373" y="11136"/>
                </a:cubicBezTo>
                <a:lnTo>
                  <a:pt x="8416" y="10726"/>
                </a:lnTo>
                <a:cubicBezTo>
                  <a:pt x="8426" y="10626"/>
                  <a:pt x="8388" y="10526"/>
                  <a:pt x="8314" y="10457"/>
                </a:cubicBezTo>
                <a:lnTo>
                  <a:pt x="7985" y="10152"/>
                </a:lnTo>
                <a:cubicBezTo>
                  <a:pt x="7859" y="10035"/>
                  <a:pt x="7847" y="9841"/>
                  <a:pt x="7958" y="9710"/>
                </a:cubicBezTo>
                <a:lnTo>
                  <a:pt x="8063" y="9587"/>
                </a:lnTo>
                <a:cubicBezTo>
                  <a:pt x="8153" y="9482"/>
                  <a:pt x="8299" y="9447"/>
                  <a:pt x="8427" y="9499"/>
                </a:cubicBezTo>
                <a:lnTo>
                  <a:pt x="8680" y="9602"/>
                </a:lnTo>
                <a:cubicBezTo>
                  <a:pt x="8773" y="9640"/>
                  <a:pt x="8878" y="9632"/>
                  <a:pt x="8964" y="9582"/>
                </a:cubicBezTo>
                <a:lnTo>
                  <a:pt x="10231" y="8834"/>
                </a:lnTo>
                <a:cubicBezTo>
                  <a:pt x="10410" y="8729"/>
                  <a:pt x="10540" y="8556"/>
                  <a:pt x="10591" y="8355"/>
                </a:cubicBezTo>
                <a:lnTo>
                  <a:pt x="10675" y="8019"/>
                </a:lnTo>
                <a:cubicBezTo>
                  <a:pt x="10698" y="7926"/>
                  <a:pt x="10692" y="7827"/>
                  <a:pt x="10655" y="7739"/>
                </a:cubicBezTo>
                <a:lnTo>
                  <a:pt x="10179" y="6595"/>
                </a:lnTo>
                <a:cubicBezTo>
                  <a:pt x="10122" y="6458"/>
                  <a:pt x="10207" y="6304"/>
                  <a:pt x="10353" y="6279"/>
                </a:cubicBezTo>
                <a:lnTo>
                  <a:pt x="10711" y="6218"/>
                </a:lnTo>
                <a:cubicBezTo>
                  <a:pt x="10767" y="6209"/>
                  <a:pt x="10825" y="6230"/>
                  <a:pt x="10861" y="6274"/>
                </a:cubicBezTo>
                <a:lnTo>
                  <a:pt x="11190" y="6676"/>
                </a:lnTo>
                <a:cubicBezTo>
                  <a:pt x="11210" y="6701"/>
                  <a:pt x="11223" y="6732"/>
                  <a:pt x="11225" y="6764"/>
                </a:cubicBezTo>
                <a:lnTo>
                  <a:pt x="11259" y="7131"/>
                </a:lnTo>
                <a:cubicBezTo>
                  <a:pt x="11270" y="7254"/>
                  <a:pt x="11412" y="7319"/>
                  <a:pt x="11512" y="7246"/>
                </a:cubicBezTo>
                <a:lnTo>
                  <a:pt x="11721" y="7094"/>
                </a:lnTo>
                <a:cubicBezTo>
                  <a:pt x="11814" y="7028"/>
                  <a:pt x="11870" y="6924"/>
                  <a:pt x="11877" y="6811"/>
                </a:cubicBezTo>
                <a:lnTo>
                  <a:pt x="11919" y="6053"/>
                </a:lnTo>
                <a:cubicBezTo>
                  <a:pt x="11929" y="5875"/>
                  <a:pt x="12067" y="5731"/>
                  <a:pt x="12244" y="5712"/>
                </a:cubicBezTo>
                <a:lnTo>
                  <a:pt x="12398" y="5695"/>
                </a:lnTo>
                <a:cubicBezTo>
                  <a:pt x="12534" y="5681"/>
                  <a:pt x="12649" y="5593"/>
                  <a:pt x="12698" y="5466"/>
                </a:cubicBezTo>
                <a:lnTo>
                  <a:pt x="13066" y="4521"/>
                </a:lnTo>
                <a:cubicBezTo>
                  <a:pt x="13108" y="4414"/>
                  <a:pt x="13081" y="4294"/>
                  <a:pt x="12999" y="4215"/>
                </a:cubicBezTo>
                <a:lnTo>
                  <a:pt x="12555" y="3788"/>
                </a:lnTo>
                <a:cubicBezTo>
                  <a:pt x="12449" y="3687"/>
                  <a:pt x="12482" y="3512"/>
                  <a:pt x="12617" y="3458"/>
                </a:cubicBezTo>
                <a:lnTo>
                  <a:pt x="13360" y="3159"/>
                </a:lnTo>
                <a:cubicBezTo>
                  <a:pt x="13426" y="3132"/>
                  <a:pt x="13488" y="3094"/>
                  <a:pt x="13539" y="3044"/>
                </a:cubicBezTo>
                <a:lnTo>
                  <a:pt x="13983" y="2617"/>
                </a:lnTo>
                <a:cubicBezTo>
                  <a:pt x="14080" y="2523"/>
                  <a:pt x="14239" y="2618"/>
                  <a:pt x="14204" y="2749"/>
                </a:cubicBezTo>
                <a:lnTo>
                  <a:pt x="14101" y="3129"/>
                </a:lnTo>
                <a:cubicBezTo>
                  <a:pt x="14047" y="3354"/>
                  <a:pt x="14095" y="3591"/>
                  <a:pt x="14229" y="3780"/>
                </a:cubicBezTo>
                <a:lnTo>
                  <a:pt x="14445" y="4084"/>
                </a:lnTo>
                <a:cubicBezTo>
                  <a:pt x="14551" y="4232"/>
                  <a:pt x="14779" y="4204"/>
                  <a:pt x="14847" y="4035"/>
                </a:cubicBezTo>
                <a:lnTo>
                  <a:pt x="15024" y="3588"/>
                </a:lnTo>
                <a:cubicBezTo>
                  <a:pt x="15048" y="3528"/>
                  <a:pt x="15045" y="3460"/>
                  <a:pt x="15017" y="3402"/>
                </a:cubicBezTo>
                <a:lnTo>
                  <a:pt x="14786" y="2924"/>
                </a:lnTo>
                <a:cubicBezTo>
                  <a:pt x="14731" y="2811"/>
                  <a:pt x="14720" y="2683"/>
                  <a:pt x="14754" y="2562"/>
                </a:cubicBezTo>
                <a:lnTo>
                  <a:pt x="14864" y="2168"/>
                </a:lnTo>
                <a:cubicBezTo>
                  <a:pt x="14910" y="2004"/>
                  <a:pt x="14793" y="1838"/>
                  <a:pt x="14622" y="1826"/>
                </a:cubicBezTo>
                <a:lnTo>
                  <a:pt x="13677" y="1757"/>
                </a:lnTo>
                <a:cubicBezTo>
                  <a:pt x="13581" y="1750"/>
                  <a:pt x="13489" y="1795"/>
                  <a:pt x="13434" y="1875"/>
                </a:cubicBezTo>
                <a:lnTo>
                  <a:pt x="13365" y="1976"/>
                </a:lnTo>
                <a:cubicBezTo>
                  <a:pt x="13283" y="2095"/>
                  <a:pt x="13144" y="2161"/>
                  <a:pt x="13000" y="2150"/>
                </a:cubicBezTo>
                <a:lnTo>
                  <a:pt x="11441" y="2033"/>
                </a:lnTo>
                <a:cubicBezTo>
                  <a:pt x="11298" y="2023"/>
                  <a:pt x="11159" y="1984"/>
                  <a:pt x="11031" y="1919"/>
                </a:cubicBezTo>
                <a:lnTo>
                  <a:pt x="10176" y="1480"/>
                </a:lnTo>
                <a:cubicBezTo>
                  <a:pt x="10054" y="1418"/>
                  <a:pt x="9916" y="1394"/>
                  <a:pt x="9781" y="1414"/>
                </a:cubicBezTo>
                <a:lnTo>
                  <a:pt x="8831" y="1556"/>
                </a:lnTo>
                <a:cubicBezTo>
                  <a:pt x="8531" y="1600"/>
                  <a:pt x="8227" y="1517"/>
                  <a:pt x="7992" y="1326"/>
                </a:cubicBezTo>
                <a:lnTo>
                  <a:pt x="7955" y="1296"/>
                </a:lnTo>
                <a:cubicBezTo>
                  <a:pt x="7864" y="1223"/>
                  <a:pt x="7893" y="1076"/>
                  <a:pt x="8006" y="1045"/>
                </a:cubicBezTo>
                <a:cubicBezTo>
                  <a:pt x="8893" y="791"/>
                  <a:pt x="9831" y="655"/>
                  <a:pt x="10800" y="655"/>
                </a:cubicBezTo>
                <a:close/>
                <a:moveTo>
                  <a:pt x="13503" y="4939"/>
                </a:moveTo>
                <a:cubicBezTo>
                  <a:pt x="13393" y="4929"/>
                  <a:pt x="13300" y="5019"/>
                  <a:pt x="13306" y="5130"/>
                </a:cubicBezTo>
                <a:lnTo>
                  <a:pt x="13324" y="5489"/>
                </a:lnTo>
                <a:cubicBezTo>
                  <a:pt x="13327" y="5543"/>
                  <a:pt x="13322" y="5597"/>
                  <a:pt x="13309" y="5650"/>
                </a:cubicBezTo>
                <a:lnTo>
                  <a:pt x="13176" y="6168"/>
                </a:lnTo>
                <a:cubicBezTo>
                  <a:pt x="13146" y="6286"/>
                  <a:pt x="13062" y="6383"/>
                  <a:pt x="12948" y="6429"/>
                </a:cubicBezTo>
                <a:lnTo>
                  <a:pt x="12437" y="6637"/>
                </a:lnTo>
                <a:cubicBezTo>
                  <a:pt x="12281" y="6700"/>
                  <a:pt x="12170" y="6840"/>
                  <a:pt x="12145" y="7006"/>
                </a:cubicBezTo>
                <a:lnTo>
                  <a:pt x="12089" y="7390"/>
                </a:lnTo>
                <a:cubicBezTo>
                  <a:pt x="12068" y="7531"/>
                  <a:pt x="12257" y="7594"/>
                  <a:pt x="12326" y="7469"/>
                </a:cubicBezTo>
                <a:lnTo>
                  <a:pt x="12462" y="7217"/>
                </a:lnTo>
                <a:cubicBezTo>
                  <a:pt x="12512" y="7125"/>
                  <a:pt x="12597" y="7056"/>
                  <a:pt x="12698" y="7027"/>
                </a:cubicBezTo>
                <a:lnTo>
                  <a:pt x="13348" y="6838"/>
                </a:lnTo>
                <a:cubicBezTo>
                  <a:pt x="13558" y="6777"/>
                  <a:pt x="13712" y="6601"/>
                  <a:pt x="13746" y="6386"/>
                </a:cubicBezTo>
                <a:lnTo>
                  <a:pt x="13800" y="6043"/>
                </a:lnTo>
                <a:cubicBezTo>
                  <a:pt x="13808" y="5995"/>
                  <a:pt x="13804" y="5946"/>
                  <a:pt x="13790" y="5900"/>
                </a:cubicBezTo>
                <a:lnTo>
                  <a:pt x="13724" y="5675"/>
                </a:lnTo>
                <a:cubicBezTo>
                  <a:pt x="13701" y="5597"/>
                  <a:pt x="13708" y="5513"/>
                  <a:pt x="13743" y="5440"/>
                </a:cubicBezTo>
                <a:lnTo>
                  <a:pt x="13849" y="5218"/>
                </a:lnTo>
                <a:cubicBezTo>
                  <a:pt x="13904" y="5104"/>
                  <a:pt x="13829" y="4971"/>
                  <a:pt x="13704" y="4960"/>
                </a:cubicBezTo>
                <a:lnTo>
                  <a:pt x="13503" y="4939"/>
                </a:lnTo>
                <a:close/>
                <a:moveTo>
                  <a:pt x="10601" y="9850"/>
                </a:moveTo>
                <a:cubicBezTo>
                  <a:pt x="10489" y="9838"/>
                  <a:pt x="10384" y="9911"/>
                  <a:pt x="10356" y="10020"/>
                </a:cubicBezTo>
                <a:lnTo>
                  <a:pt x="10241" y="10474"/>
                </a:lnTo>
                <a:cubicBezTo>
                  <a:pt x="10217" y="10572"/>
                  <a:pt x="10238" y="10674"/>
                  <a:pt x="10299" y="10754"/>
                </a:cubicBezTo>
                <a:lnTo>
                  <a:pt x="10506" y="11028"/>
                </a:lnTo>
                <a:cubicBezTo>
                  <a:pt x="10562" y="11102"/>
                  <a:pt x="10597" y="11189"/>
                  <a:pt x="10609" y="11281"/>
                </a:cubicBezTo>
                <a:lnTo>
                  <a:pt x="10690" y="11917"/>
                </a:lnTo>
                <a:cubicBezTo>
                  <a:pt x="10702" y="12005"/>
                  <a:pt x="10763" y="12079"/>
                  <a:pt x="10847" y="12106"/>
                </a:cubicBezTo>
                <a:lnTo>
                  <a:pt x="11004" y="12155"/>
                </a:lnTo>
                <a:cubicBezTo>
                  <a:pt x="11034" y="12164"/>
                  <a:pt x="11060" y="12180"/>
                  <a:pt x="11084" y="12201"/>
                </a:cubicBezTo>
                <a:lnTo>
                  <a:pt x="11198" y="12298"/>
                </a:lnTo>
                <a:cubicBezTo>
                  <a:pt x="11299" y="12386"/>
                  <a:pt x="11453" y="12368"/>
                  <a:pt x="11531" y="12260"/>
                </a:cubicBezTo>
                <a:lnTo>
                  <a:pt x="11647" y="12098"/>
                </a:lnTo>
                <a:cubicBezTo>
                  <a:pt x="11755" y="11948"/>
                  <a:pt x="11711" y="11737"/>
                  <a:pt x="11553" y="11642"/>
                </a:cubicBezTo>
                <a:lnTo>
                  <a:pt x="11467" y="11590"/>
                </a:lnTo>
                <a:cubicBezTo>
                  <a:pt x="11414" y="11558"/>
                  <a:pt x="11376" y="11506"/>
                  <a:pt x="11362" y="11446"/>
                </a:cubicBezTo>
                <a:lnTo>
                  <a:pt x="11308" y="11218"/>
                </a:lnTo>
                <a:cubicBezTo>
                  <a:pt x="11261" y="11018"/>
                  <a:pt x="11135" y="10846"/>
                  <a:pt x="10957" y="10741"/>
                </a:cubicBezTo>
                <a:cubicBezTo>
                  <a:pt x="10918" y="10718"/>
                  <a:pt x="10880" y="10694"/>
                  <a:pt x="10844" y="10673"/>
                </a:cubicBezTo>
                <a:cubicBezTo>
                  <a:pt x="10759" y="10623"/>
                  <a:pt x="10714" y="10524"/>
                  <a:pt x="10734" y="10427"/>
                </a:cubicBezTo>
                <a:cubicBezTo>
                  <a:pt x="10753" y="10337"/>
                  <a:pt x="10777" y="10222"/>
                  <a:pt x="10798" y="10123"/>
                </a:cubicBezTo>
                <a:cubicBezTo>
                  <a:pt x="10826" y="9992"/>
                  <a:pt x="10735" y="9864"/>
                  <a:pt x="10601" y="9850"/>
                </a:cubicBezTo>
                <a:close/>
                <a:moveTo>
                  <a:pt x="9769" y="12255"/>
                </a:moveTo>
                <a:cubicBezTo>
                  <a:pt x="9712" y="12262"/>
                  <a:pt x="9658" y="12291"/>
                  <a:pt x="9619" y="12339"/>
                </a:cubicBezTo>
                <a:lnTo>
                  <a:pt x="9163" y="12887"/>
                </a:lnTo>
                <a:cubicBezTo>
                  <a:pt x="9125" y="12933"/>
                  <a:pt x="9071" y="12962"/>
                  <a:pt x="9013" y="12970"/>
                </a:cubicBezTo>
                <a:lnTo>
                  <a:pt x="8397" y="13054"/>
                </a:lnTo>
                <a:cubicBezTo>
                  <a:pt x="8247" y="13075"/>
                  <a:pt x="8154" y="13229"/>
                  <a:pt x="8206" y="13370"/>
                </a:cubicBezTo>
                <a:lnTo>
                  <a:pt x="8436" y="13986"/>
                </a:lnTo>
                <a:cubicBezTo>
                  <a:pt x="8459" y="14048"/>
                  <a:pt x="8506" y="14097"/>
                  <a:pt x="8567" y="14123"/>
                </a:cubicBezTo>
                <a:lnTo>
                  <a:pt x="9153" y="14361"/>
                </a:lnTo>
                <a:cubicBezTo>
                  <a:pt x="9253" y="14401"/>
                  <a:pt x="9368" y="14368"/>
                  <a:pt x="9431" y="14281"/>
                </a:cubicBezTo>
                <a:lnTo>
                  <a:pt x="9997" y="13514"/>
                </a:lnTo>
                <a:cubicBezTo>
                  <a:pt x="10042" y="13452"/>
                  <a:pt x="10055" y="13372"/>
                  <a:pt x="10030" y="13299"/>
                </a:cubicBezTo>
                <a:lnTo>
                  <a:pt x="9926" y="12985"/>
                </a:lnTo>
                <a:cubicBezTo>
                  <a:pt x="9902" y="12913"/>
                  <a:pt x="9913" y="12834"/>
                  <a:pt x="9958" y="12773"/>
                </a:cubicBezTo>
                <a:lnTo>
                  <a:pt x="10039" y="12663"/>
                </a:lnTo>
                <a:cubicBezTo>
                  <a:pt x="10117" y="12557"/>
                  <a:pt x="10093" y="12408"/>
                  <a:pt x="9987" y="12332"/>
                </a:cubicBezTo>
                <a:lnTo>
                  <a:pt x="9936" y="12297"/>
                </a:lnTo>
                <a:cubicBezTo>
                  <a:pt x="9886" y="12261"/>
                  <a:pt x="9826" y="12247"/>
                  <a:pt x="9769" y="12255"/>
                </a:cubicBezTo>
                <a:close/>
                <a:moveTo>
                  <a:pt x="12638" y="13483"/>
                </a:moveTo>
                <a:cubicBezTo>
                  <a:pt x="12494" y="13483"/>
                  <a:pt x="12420" y="13655"/>
                  <a:pt x="12520" y="13760"/>
                </a:cubicBezTo>
                <a:lnTo>
                  <a:pt x="13038" y="14305"/>
                </a:lnTo>
                <a:cubicBezTo>
                  <a:pt x="13071" y="14340"/>
                  <a:pt x="13116" y="14363"/>
                  <a:pt x="13162" y="14372"/>
                </a:cubicBezTo>
                <a:lnTo>
                  <a:pt x="13547" y="14445"/>
                </a:lnTo>
                <a:cubicBezTo>
                  <a:pt x="13641" y="14463"/>
                  <a:pt x="13713" y="14536"/>
                  <a:pt x="13730" y="14629"/>
                </a:cubicBezTo>
                <a:lnTo>
                  <a:pt x="13760" y="14788"/>
                </a:lnTo>
                <a:cubicBezTo>
                  <a:pt x="13779" y="14892"/>
                  <a:pt x="13868" y="14971"/>
                  <a:pt x="13974" y="14977"/>
                </a:cubicBezTo>
                <a:lnTo>
                  <a:pt x="14566" y="15005"/>
                </a:lnTo>
                <a:cubicBezTo>
                  <a:pt x="14634" y="15008"/>
                  <a:pt x="14699" y="14982"/>
                  <a:pt x="14745" y="14933"/>
                </a:cubicBezTo>
                <a:lnTo>
                  <a:pt x="14816" y="14858"/>
                </a:lnTo>
                <a:cubicBezTo>
                  <a:pt x="14901" y="14768"/>
                  <a:pt x="15042" y="14760"/>
                  <a:pt x="15135" y="14842"/>
                </a:cubicBezTo>
                <a:lnTo>
                  <a:pt x="15353" y="15032"/>
                </a:lnTo>
                <a:cubicBezTo>
                  <a:pt x="15416" y="15087"/>
                  <a:pt x="15504" y="15105"/>
                  <a:pt x="15582" y="15076"/>
                </a:cubicBezTo>
                <a:lnTo>
                  <a:pt x="15790" y="15002"/>
                </a:lnTo>
                <a:cubicBezTo>
                  <a:pt x="15875" y="14971"/>
                  <a:pt x="15911" y="14868"/>
                  <a:pt x="15862" y="14791"/>
                </a:cubicBezTo>
                <a:lnTo>
                  <a:pt x="15550" y="14290"/>
                </a:lnTo>
                <a:cubicBezTo>
                  <a:pt x="15489" y="14191"/>
                  <a:pt x="15393" y="14120"/>
                  <a:pt x="15282" y="14087"/>
                </a:cubicBezTo>
                <a:lnTo>
                  <a:pt x="13918" y="13684"/>
                </a:lnTo>
                <a:cubicBezTo>
                  <a:pt x="13866" y="13669"/>
                  <a:pt x="13810" y="13673"/>
                  <a:pt x="13760" y="13696"/>
                </a:cubicBezTo>
                <a:lnTo>
                  <a:pt x="13492" y="13817"/>
                </a:lnTo>
                <a:cubicBezTo>
                  <a:pt x="13396" y="13860"/>
                  <a:pt x="13284" y="13834"/>
                  <a:pt x="13218" y="13751"/>
                </a:cubicBezTo>
                <a:lnTo>
                  <a:pt x="13073" y="13569"/>
                </a:lnTo>
                <a:cubicBezTo>
                  <a:pt x="13029" y="13515"/>
                  <a:pt x="12962" y="13483"/>
                  <a:pt x="12892" y="13483"/>
                </a:cubicBezTo>
                <a:lnTo>
                  <a:pt x="12638" y="13483"/>
                </a:lnTo>
                <a:close/>
                <a:moveTo>
                  <a:pt x="14619" y="15525"/>
                </a:moveTo>
                <a:cubicBezTo>
                  <a:pt x="14562" y="15532"/>
                  <a:pt x="14508" y="15570"/>
                  <a:pt x="14487" y="15635"/>
                </a:cubicBezTo>
                <a:lnTo>
                  <a:pt x="14276" y="16303"/>
                </a:lnTo>
                <a:cubicBezTo>
                  <a:pt x="14240" y="16417"/>
                  <a:pt x="14114" y="16478"/>
                  <a:pt x="14001" y="16435"/>
                </a:cubicBezTo>
                <a:lnTo>
                  <a:pt x="13535" y="16252"/>
                </a:lnTo>
                <a:cubicBezTo>
                  <a:pt x="13447" y="16218"/>
                  <a:pt x="13392" y="16127"/>
                  <a:pt x="13404" y="16033"/>
                </a:cubicBezTo>
                <a:lnTo>
                  <a:pt x="13412" y="15976"/>
                </a:lnTo>
                <a:cubicBezTo>
                  <a:pt x="13432" y="15816"/>
                  <a:pt x="13322" y="15668"/>
                  <a:pt x="13164" y="15638"/>
                </a:cubicBezTo>
                <a:lnTo>
                  <a:pt x="12921" y="15592"/>
                </a:lnTo>
                <a:cubicBezTo>
                  <a:pt x="12817" y="15573"/>
                  <a:pt x="12709" y="15608"/>
                  <a:pt x="12638" y="15687"/>
                </a:cubicBezTo>
                <a:lnTo>
                  <a:pt x="12282" y="16078"/>
                </a:lnTo>
                <a:cubicBezTo>
                  <a:pt x="12211" y="16155"/>
                  <a:pt x="12096" y="16169"/>
                  <a:pt x="12010" y="16111"/>
                </a:cubicBezTo>
                <a:lnTo>
                  <a:pt x="11954" y="16072"/>
                </a:lnTo>
                <a:cubicBezTo>
                  <a:pt x="11804" y="15969"/>
                  <a:pt x="11617" y="15937"/>
                  <a:pt x="11441" y="15982"/>
                </a:cubicBezTo>
                <a:cubicBezTo>
                  <a:pt x="11227" y="16038"/>
                  <a:pt x="11057" y="16202"/>
                  <a:pt x="10994" y="16414"/>
                </a:cubicBezTo>
                <a:lnTo>
                  <a:pt x="10879" y="16802"/>
                </a:lnTo>
                <a:cubicBezTo>
                  <a:pt x="10832" y="16962"/>
                  <a:pt x="10691" y="17076"/>
                  <a:pt x="10525" y="17091"/>
                </a:cubicBezTo>
                <a:lnTo>
                  <a:pt x="9580" y="17177"/>
                </a:lnTo>
                <a:cubicBezTo>
                  <a:pt x="9401" y="17193"/>
                  <a:pt x="9281" y="17369"/>
                  <a:pt x="9332" y="17542"/>
                </a:cubicBezTo>
                <a:cubicBezTo>
                  <a:pt x="9459" y="17974"/>
                  <a:pt x="9694" y="18715"/>
                  <a:pt x="9821" y="19114"/>
                </a:cubicBezTo>
                <a:cubicBezTo>
                  <a:pt x="9870" y="19269"/>
                  <a:pt x="10030" y="19360"/>
                  <a:pt x="10187" y="19324"/>
                </a:cubicBezTo>
                <a:cubicBezTo>
                  <a:pt x="10741" y="19195"/>
                  <a:pt x="11960" y="18912"/>
                  <a:pt x="12319" y="18829"/>
                </a:cubicBezTo>
                <a:cubicBezTo>
                  <a:pt x="12384" y="18814"/>
                  <a:pt x="12452" y="18832"/>
                  <a:pt x="12503" y="18876"/>
                </a:cubicBezTo>
                <a:lnTo>
                  <a:pt x="12744" y="19089"/>
                </a:lnTo>
                <a:cubicBezTo>
                  <a:pt x="12799" y="19137"/>
                  <a:pt x="12873" y="19153"/>
                  <a:pt x="12943" y="19131"/>
                </a:cubicBezTo>
                <a:lnTo>
                  <a:pt x="13056" y="19096"/>
                </a:lnTo>
                <a:cubicBezTo>
                  <a:pt x="13147" y="19067"/>
                  <a:pt x="13244" y="19104"/>
                  <a:pt x="13294" y="19185"/>
                </a:cubicBezTo>
                <a:lnTo>
                  <a:pt x="13392" y="19342"/>
                </a:lnTo>
                <a:cubicBezTo>
                  <a:pt x="13473" y="19473"/>
                  <a:pt x="13622" y="19546"/>
                  <a:pt x="13775" y="19528"/>
                </a:cubicBezTo>
                <a:lnTo>
                  <a:pt x="14496" y="19443"/>
                </a:lnTo>
                <a:cubicBezTo>
                  <a:pt x="14738" y="19415"/>
                  <a:pt x="14953" y="19273"/>
                  <a:pt x="15074" y="19062"/>
                </a:cubicBezTo>
                <a:lnTo>
                  <a:pt x="15829" y="17749"/>
                </a:lnTo>
                <a:cubicBezTo>
                  <a:pt x="15919" y="17592"/>
                  <a:pt x="15916" y="17396"/>
                  <a:pt x="15819" y="17243"/>
                </a:cubicBezTo>
                <a:lnTo>
                  <a:pt x="14774" y="15598"/>
                </a:lnTo>
                <a:cubicBezTo>
                  <a:pt x="14738" y="15541"/>
                  <a:pt x="14676" y="15518"/>
                  <a:pt x="14619" y="15525"/>
                </a:cubicBezTo>
                <a:close/>
              </a:path>
            </a:pathLst>
          </a:custGeom>
          <a:solidFill>
            <a:srgbClr val="9CD4E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95" name="Ornament 2"/>
          <p:cNvSpPr/>
          <p:nvPr/>
        </p:nvSpPr>
        <p:spPr>
          <a:xfrm>
            <a:off x="3966366" y="2682919"/>
            <a:ext cx="707266" cy="7072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589" extrusionOk="0">
                <a:moveTo>
                  <a:pt x="1351" y="0"/>
                </a:moveTo>
                <a:cubicBezTo>
                  <a:pt x="1321" y="0"/>
                  <a:pt x="1292" y="11"/>
                  <a:pt x="1269" y="34"/>
                </a:cubicBezTo>
                <a:lnTo>
                  <a:pt x="35" y="1268"/>
                </a:lnTo>
                <a:cubicBezTo>
                  <a:pt x="-10" y="1314"/>
                  <a:pt x="-10" y="1389"/>
                  <a:pt x="35" y="1435"/>
                </a:cubicBezTo>
                <a:lnTo>
                  <a:pt x="8963" y="10369"/>
                </a:lnTo>
                <a:cubicBezTo>
                  <a:pt x="9009" y="10415"/>
                  <a:pt x="9085" y="10415"/>
                  <a:pt x="9130" y="10369"/>
                </a:cubicBezTo>
                <a:lnTo>
                  <a:pt x="10364" y="9134"/>
                </a:lnTo>
                <a:cubicBezTo>
                  <a:pt x="10410" y="9088"/>
                  <a:pt x="10410" y="9013"/>
                  <a:pt x="10364" y="8967"/>
                </a:cubicBezTo>
                <a:lnTo>
                  <a:pt x="1436" y="34"/>
                </a:lnTo>
                <a:cubicBezTo>
                  <a:pt x="1413" y="11"/>
                  <a:pt x="1381" y="0"/>
                  <a:pt x="1351" y="0"/>
                </a:cubicBezTo>
                <a:close/>
                <a:moveTo>
                  <a:pt x="20227" y="0"/>
                </a:moveTo>
                <a:cubicBezTo>
                  <a:pt x="20197" y="0"/>
                  <a:pt x="20165" y="11"/>
                  <a:pt x="20142" y="34"/>
                </a:cubicBezTo>
                <a:lnTo>
                  <a:pt x="11214" y="8967"/>
                </a:lnTo>
                <a:cubicBezTo>
                  <a:pt x="11168" y="9013"/>
                  <a:pt x="11168" y="9088"/>
                  <a:pt x="11214" y="9134"/>
                </a:cubicBezTo>
                <a:lnTo>
                  <a:pt x="12448" y="10369"/>
                </a:lnTo>
                <a:cubicBezTo>
                  <a:pt x="12493" y="10415"/>
                  <a:pt x="12569" y="10415"/>
                  <a:pt x="12615" y="10369"/>
                </a:cubicBezTo>
                <a:lnTo>
                  <a:pt x="21543" y="1435"/>
                </a:lnTo>
                <a:cubicBezTo>
                  <a:pt x="21589" y="1389"/>
                  <a:pt x="21589" y="1314"/>
                  <a:pt x="21543" y="1268"/>
                </a:cubicBezTo>
                <a:lnTo>
                  <a:pt x="20309" y="34"/>
                </a:lnTo>
                <a:cubicBezTo>
                  <a:pt x="20286" y="11"/>
                  <a:pt x="20257" y="0"/>
                  <a:pt x="20227" y="0"/>
                </a:cubicBezTo>
                <a:close/>
                <a:moveTo>
                  <a:pt x="10789" y="98"/>
                </a:moveTo>
                <a:cubicBezTo>
                  <a:pt x="9578" y="98"/>
                  <a:pt x="8596" y="1080"/>
                  <a:pt x="8596" y="2292"/>
                </a:cubicBezTo>
                <a:cubicBezTo>
                  <a:pt x="8596" y="3504"/>
                  <a:pt x="9578" y="4486"/>
                  <a:pt x="10789" y="4486"/>
                </a:cubicBezTo>
                <a:cubicBezTo>
                  <a:pt x="12000" y="4486"/>
                  <a:pt x="12982" y="3504"/>
                  <a:pt x="12982" y="2292"/>
                </a:cubicBezTo>
                <a:cubicBezTo>
                  <a:pt x="12982" y="1080"/>
                  <a:pt x="12000" y="98"/>
                  <a:pt x="10789" y="98"/>
                </a:cubicBezTo>
                <a:close/>
                <a:moveTo>
                  <a:pt x="2292" y="8600"/>
                </a:moveTo>
                <a:cubicBezTo>
                  <a:pt x="1080" y="8600"/>
                  <a:pt x="99" y="9582"/>
                  <a:pt x="99" y="10794"/>
                </a:cubicBezTo>
                <a:cubicBezTo>
                  <a:pt x="99" y="12006"/>
                  <a:pt x="1080" y="12988"/>
                  <a:pt x="2292" y="12988"/>
                </a:cubicBezTo>
                <a:cubicBezTo>
                  <a:pt x="3503" y="12988"/>
                  <a:pt x="4485" y="12006"/>
                  <a:pt x="4485" y="10794"/>
                </a:cubicBezTo>
                <a:cubicBezTo>
                  <a:pt x="4485" y="9582"/>
                  <a:pt x="3503" y="8600"/>
                  <a:pt x="2292" y="8600"/>
                </a:cubicBezTo>
                <a:close/>
                <a:moveTo>
                  <a:pt x="19286" y="8600"/>
                </a:moveTo>
                <a:cubicBezTo>
                  <a:pt x="18075" y="8600"/>
                  <a:pt x="17093" y="9582"/>
                  <a:pt x="17093" y="10794"/>
                </a:cubicBezTo>
                <a:cubicBezTo>
                  <a:pt x="17093" y="12006"/>
                  <a:pt x="18075" y="12988"/>
                  <a:pt x="19286" y="12988"/>
                </a:cubicBezTo>
                <a:cubicBezTo>
                  <a:pt x="20498" y="12988"/>
                  <a:pt x="21479" y="12006"/>
                  <a:pt x="21479" y="10794"/>
                </a:cubicBezTo>
                <a:cubicBezTo>
                  <a:pt x="21479" y="9582"/>
                  <a:pt x="20498" y="8600"/>
                  <a:pt x="19286" y="8600"/>
                </a:cubicBezTo>
                <a:close/>
                <a:moveTo>
                  <a:pt x="9048" y="11185"/>
                </a:moveTo>
                <a:cubicBezTo>
                  <a:pt x="9018" y="11185"/>
                  <a:pt x="8986" y="11196"/>
                  <a:pt x="8963" y="11219"/>
                </a:cubicBezTo>
                <a:lnTo>
                  <a:pt x="35" y="20153"/>
                </a:lnTo>
                <a:cubicBezTo>
                  <a:pt x="-11" y="20198"/>
                  <a:pt x="-11" y="20274"/>
                  <a:pt x="35" y="20320"/>
                </a:cubicBezTo>
                <a:lnTo>
                  <a:pt x="1269" y="21554"/>
                </a:lnTo>
                <a:cubicBezTo>
                  <a:pt x="1315" y="21600"/>
                  <a:pt x="1390" y="21600"/>
                  <a:pt x="1436" y="21554"/>
                </a:cubicBezTo>
                <a:lnTo>
                  <a:pt x="10364" y="12620"/>
                </a:lnTo>
                <a:cubicBezTo>
                  <a:pt x="10410" y="12575"/>
                  <a:pt x="10410" y="12499"/>
                  <a:pt x="10364" y="12453"/>
                </a:cubicBezTo>
                <a:lnTo>
                  <a:pt x="9130" y="11219"/>
                </a:lnTo>
                <a:cubicBezTo>
                  <a:pt x="9108" y="11196"/>
                  <a:pt x="9078" y="11185"/>
                  <a:pt x="9048" y="11185"/>
                </a:cubicBezTo>
                <a:close/>
                <a:moveTo>
                  <a:pt x="12530" y="11185"/>
                </a:moveTo>
                <a:cubicBezTo>
                  <a:pt x="12500" y="11185"/>
                  <a:pt x="12471" y="11196"/>
                  <a:pt x="12448" y="11219"/>
                </a:cubicBezTo>
                <a:lnTo>
                  <a:pt x="11214" y="12453"/>
                </a:lnTo>
                <a:cubicBezTo>
                  <a:pt x="11168" y="12499"/>
                  <a:pt x="11168" y="12575"/>
                  <a:pt x="11214" y="12620"/>
                </a:cubicBezTo>
                <a:lnTo>
                  <a:pt x="20142" y="21554"/>
                </a:lnTo>
                <a:cubicBezTo>
                  <a:pt x="20188" y="21600"/>
                  <a:pt x="20263" y="21600"/>
                  <a:pt x="20309" y="21554"/>
                </a:cubicBezTo>
                <a:lnTo>
                  <a:pt x="21543" y="20320"/>
                </a:lnTo>
                <a:cubicBezTo>
                  <a:pt x="21589" y="20274"/>
                  <a:pt x="21589" y="20198"/>
                  <a:pt x="21543" y="20153"/>
                </a:cubicBezTo>
                <a:lnTo>
                  <a:pt x="12615" y="11219"/>
                </a:lnTo>
                <a:cubicBezTo>
                  <a:pt x="12592" y="11196"/>
                  <a:pt x="12560" y="11185"/>
                  <a:pt x="12530" y="11185"/>
                </a:cubicBezTo>
                <a:close/>
                <a:moveTo>
                  <a:pt x="10789" y="17102"/>
                </a:moveTo>
                <a:cubicBezTo>
                  <a:pt x="9578" y="17102"/>
                  <a:pt x="8596" y="18084"/>
                  <a:pt x="8596" y="19296"/>
                </a:cubicBezTo>
                <a:cubicBezTo>
                  <a:pt x="8596" y="20508"/>
                  <a:pt x="9578" y="21490"/>
                  <a:pt x="10789" y="21490"/>
                </a:cubicBezTo>
                <a:cubicBezTo>
                  <a:pt x="12000" y="21490"/>
                  <a:pt x="12982" y="20508"/>
                  <a:pt x="12982" y="19296"/>
                </a:cubicBezTo>
                <a:cubicBezTo>
                  <a:pt x="12982" y="18084"/>
                  <a:pt x="12000" y="17102"/>
                  <a:pt x="10789" y="17102"/>
                </a:cubicBezTo>
                <a:close/>
              </a:path>
            </a:pathLst>
          </a:custGeom>
          <a:solidFill>
            <a:srgbClr val="90C6E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96" name="Title 1"/>
          <p:cNvSpPr txBox="1"/>
          <p:nvPr/>
        </p:nvSpPr>
        <p:spPr>
          <a:xfrm>
            <a:off x="4311" y="3409594"/>
            <a:ext cx="2856190" cy="4156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1800">
                <a:solidFill>
                  <a:srgbClr val="2583CD"/>
                </a:solidFill>
              </a:defRPr>
            </a:lvl1pPr>
          </a:lstStyle>
          <a:p>
            <a:r>
              <a:t>Once every year</a:t>
            </a:r>
          </a:p>
        </p:txBody>
      </p:sp>
      <p:sp>
        <p:nvSpPr>
          <p:cNvPr id="397" name="Title 1"/>
          <p:cNvSpPr txBox="1"/>
          <p:nvPr/>
        </p:nvSpPr>
        <p:spPr>
          <a:xfrm>
            <a:off x="9337735" y="3409594"/>
            <a:ext cx="2856190" cy="4156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1800">
                <a:solidFill>
                  <a:srgbClr val="3897B5"/>
                </a:solidFill>
              </a:defRPr>
            </a:lvl1pPr>
          </a:lstStyle>
          <a:p>
            <a:r>
              <a:t>Once every 4 years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u"/>
      </p:transition>
    </mc:Choice>
    <mc:Fallback xmlns:a14="http://schemas.microsoft.com/office/drawing/2010/main" xmlns:m="http://schemas.openxmlformats.org/officeDocument/2006/math"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1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9" presetClass="entr" presetSubtype="10" fill="hold" grpId="2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00"/>
                            </p:stCondLst>
                            <p:childTnLst>
                              <p:par>
                                <p:cTn id="15" presetID="19" presetClass="entr" presetSubtype="10" fill="hold" grpId="3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900"/>
                            </p:stCondLst>
                            <p:childTnLst>
                              <p:par>
                                <p:cTn id="20" presetID="19" presetClass="entr" presetSubtype="10" fill="hold" grpId="4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100"/>
                            </p:stCondLst>
                            <p:childTnLst>
                              <p:par>
                                <p:cTn id="25" presetID="2" presetClass="entr" presetSubtype="2" fill="hold" grpId="5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400"/>
                            </p:stCondLst>
                            <p:childTnLst>
                              <p:par>
                                <p:cTn id="30" presetID="2" presetClass="entr" presetSubtype="8" fill="hold" grpId="6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7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7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"/>
                            </p:stCondLst>
                            <p:childTnLst>
                              <p:par>
                                <p:cTn id="47" presetID="2" presetClass="entr" presetSubtype="1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7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400"/>
                            </p:stCondLst>
                            <p:childTnLst>
                              <p:par>
                                <p:cTn id="52" presetID="2" presetClass="entr" presetSubtype="1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3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700" fill="hold"/>
                                        <p:tgtEl>
                                          <p:spTgt spid="38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00" fill="hold"/>
                                        <p:tgtEl>
                                          <p:spTgt spid="38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" fill="hold" grpId="1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700" fill="hold"/>
                                        <p:tgtEl>
                                          <p:spTgt spid="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00" fill="hold"/>
                                        <p:tgtEl>
                                          <p:spTgt spid="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"/>
                            </p:stCondLst>
                            <p:childTnLst>
                              <p:par>
                                <p:cTn id="61" presetID="2" presetClass="entr" presetSubtype="1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7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800"/>
                            </p:stCondLst>
                            <p:childTnLst>
                              <p:par>
                                <p:cTn id="66" presetID="2" presetClass="entr" presetSubtype="1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700" fill="hold"/>
                                        <p:tgtEl>
                                          <p:spTgt spid="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00" fill="hold"/>
                                        <p:tgtEl>
                                          <p:spTgt spid="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2" presetClass="entr" presetSubtype="1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700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700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200"/>
                            </p:stCondLst>
                            <p:childTnLst>
                              <p:par>
                                <p:cTn id="76" presetID="2" presetClass="entr" presetSubtype="1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7" fill="hold"/>
                                        <p:tgtEl>
                                          <p:spTgt spid="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700" fill="hold"/>
                                        <p:tgtEl>
                                          <p:spTgt spid="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00" fill="hold"/>
                                        <p:tgtEl>
                                          <p:spTgt spid="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900"/>
                            </p:stCondLst>
                            <p:childTnLst>
                              <p:par>
                                <p:cTn id="81" presetID="2" presetClass="entr" presetSubtype="1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7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600"/>
                            </p:stCondLst>
                            <p:childTnLst>
                              <p:par>
                                <p:cTn id="86" presetID="2" presetClass="entr" presetSubtype="1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fill="hold"/>
                                        <p:tgtEl>
                                          <p:spTgt spid="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700" fill="hold"/>
                                        <p:tgtEl>
                                          <p:spTgt spid="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00" fill="hold"/>
                                        <p:tgtEl>
                                          <p:spTgt spid="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300"/>
                            </p:stCondLst>
                            <p:childTnLst>
                              <p:par>
                                <p:cTn id="91" presetID="2" presetClass="entr" presetSubtype="1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7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7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000"/>
                            </p:stCondLst>
                            <p:childTnLst>
                              <p:par>
                                <p:cTn id="96" presetID="2" presetClass="entr" presetSubtype="1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7" fill="hold"/>
                                        <p:tgtEl>
                                          <p:spTgt spid="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700" fill="hold"/>
                                        <p:tgtEl>
                                          <p:spTgt spid="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00" fill="hold"/>
                                        <p:tgtEl>
                                          <p:spTgt spid="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1" fill="hold" grpId="1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3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7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7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1" fill="hold" grpId="1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9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7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7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700"/>
                            </p:stCondLst>
                            <p:childTnLst>
                              <p:par>
                                <p:cTn id="113" presetID="2" presetClass="entr" presetSubtype="1" fill="hold" grpId="1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4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70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70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400"/>
                            </p:stCondLst>
                            <p:childTnLst>
                              <p:par>
                                <p:cTn id="118" presetID="2" presetClass="entr" presetSubtype="1" fill="hold" grpId="1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9" fill="hold"/>
                                        <p:tgtEl>
                                          <p:spTgt spid="3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700" fill="hold"/>
                                        <p:tgtEl>
                                          <p:spTgt spid="38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700" fill="hold"/>
                                        <p:tgtEl>
                                          <p:spTgt spid="38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1" fill="hold" grpId="18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3" fill="hold"/>
                                        <p:tgtEl>
                                          <p:spTgt spid="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700" fill="hold"/>
                                        <p:tgtEl>
                                          <p:spTgt spid="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700" fill="hold"/>
                                        <p:tgtEl>
                                          <p:spTgt spid="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100"/>
                            </p:stCondLst>
                            <p:childTnLst>
                              <p:par>
                                <p:cTn id="127" presetID="2" presetClass="entr" presetSubtype="1" fill="hold" grpId="1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8" fill="hold"/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700" fill="hold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700" fill="hold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800"/>
                            </p:stCondLst>
                            <p:childTnLst>
                              <p:par>
                                <p:cTn id="132" presetID="2" presetClass="entr" presetSubtype="1" fill="hold" grpId="1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3" fill="hold"/>
                                        <p:tgtEl>
                                          <p:spTgt spid="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700" fill="hold"/>
                                        <p:tgtEl>
                                          <p:spTgt spid="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700" fill="hold"/>
                                        <p:tgtEl>
                                          <p:spTgt spid="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500"/>
                            </p:stCondLst>
                            <p:childTnLst>
                              <p:par>
                                <p:cTn id="137" presetID="2" presetClass="entr" presetSubtype="1" fill="hold" grpId="2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7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7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200"/>
                            </p:stCondLst>
                            <p:childTnLst>
                              <p:par>
                                <p:cTn id="142" presetID="2" presetClass="entr" presetSubtype="1" fill="hold" grpId="1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3" fill="hold"/>
                                        <p:tgtEl>
                                          <p:spTgt spid="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700" fill="hold"/>
                                        <p:tgtEl>
                                          <p:spTgt spid="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700" fill="hold"/>
                                        <p:tgtEl>
                                          <p:spTgt spid="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900"/>
                            </p:stCondLst>
                            <p:childTnLst>
                              <p:par>
                                <p:cTn id="147" presetID="2" presetClass="entr" presetSubtype="1" fill="hold" grpId="2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8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7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7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600"/>
                            </p:stCondLst>
                            <p:childTnLst>
                              <p:par>
                                <p:cTn id="152" presetID="2" presetClass="entr" presetSubtype="1" fill="hold" grpId="1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3" fill="hold"/>
                                        <p:tgtEl>
                                          <p:spTgt spid="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700" fill="hold"/>
                                        <p:tgtEl>
                                          <p:spTgt spid="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700" fill="hold"/>
                                        <p:tgtEl>
                                          <p:spTgt spid="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" grpId="5" animBg="1" advAuto="0"/>
      <p:bldP spid="372" grpId="6" animBg="1" advAuto="0"/>
      <p:bldP spid="376" grpId="1" animBg="1" advAuto="0"/>
      <p:bldP spid="380" grpId="3" animBg="1" advAuto="0"/>
      <p:bldP spid="381" grpId="10" build="p" bldLvl="5" animBg="1" advAuto="0"/>
      <p:bldP spid="382" grpId="18" build="p" bldLvl="5" animBg="1" advAuto="0"/>
      <p:bldP spid="383" grpId="9" animBg="1" advAuto="0"/>
      <p:bldP spid="384" grpId="11" animBg="1" advAuto="0"/>
      <p:bldP spid="385" grpId="12" animBg="1" advAuto="0"/>
      <p:bldP spid="386" grpId="13" animBg="1" advAuto="0"/>
      <p:bldP spid="387" grpId="14" animBg="1" advAuto="0"/>
      <p:bldP spid="388" grpId="17" animBg="1" advAuto="0"/>
      <p:bldP spid="389" grpId="19" animBg="1" advAuto="0"/>
      <p:bldP spid="390" grpId="20" animBg="1" advAuto="0"/>
      <p:bldP spid="391" grpId="21" animBg="1" advAuto="0"/>
      <p:bldP spid="392" grpId="8" animBg="1" advAuto="0"/>
      <p:bldP spid="393" grpId="16" animBg="1" advAuto="0"/>
      <p:bldP spid="394" grpId="4" animBg="1" advAuto="0"/>
      <p:bldP spid="395" grpId="2" animBg="1" advAuto="0"/>
      <p:bldP spid="396" grpId="7" animBg="1" advAuto="0"/>
      <p:bldP spid="397" grpId="15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Title 1"/>
          <p:cNvSpPr txBox="1"/>
          <p:nvPr/>
        </p:nvSpPr>
        <p:spPr>
          <a:xfrm>
            <a:off x="9032601" y="2631284"/>
            <a:ext cx="2464493" cy="3976195"/>
          </a:xfrm>
          <a:prstGeom prst="rect">
            <a:avLst/>
          </a:prstGeom>
          <a:ln w="50800">
            <a:solidFill>
              <a:srgbClr val="C41200"/>
            </a:solidFill>
            <a:miter/>
          </a:ln>
        </p:spPr>
        <p:txBody>
          <a:bodyPr lIns="45719" rIns="45719" anchor="ctr">
            <a:normAutofit/>
          </a:bodyPr>
          <a:lstStyle/>
          <a:p>
            <a:pPr algn="ctr">
              <a:spcBef>
                <a:spcPts val="1000"/>
              </a:spcBef>
              <a:defRPr sz="2200">
                <a:solidFill>
                  <a:srgbClr val="890D00"/>
                </a:solidFill>
              </a:defRPr>
            </a:pPr>
            <a:endParaRPr/>
          </a:p>
        </p:txBody>
      </p:sp>
      <p:sp>
        <p:nvSpPr>
          <p:cNvPr id="402" name="Shape"/>
          <p:cNvSpPr/>
          <p:nvPr/>
        </p:nvSpPr>
        <p:spPr>
          <a:xfrm rot="3585502">
            <a:off x="6977969" y="5819390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BD5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03" name="Shape"/>
          <p:cNvSpPr/>
          <p:nvPr/>
        </p:nvSpPr>
        <p:spPr>
          <a:xfrm rot="3585502">
            <a:off x="7191788" y="5694736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1B14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04" name="Shape"/>
          <p:cNvSpPr/>
          <p:nvPr/>
        </p:nvSpPr>
        <p:spPr>
          <a:xfrm rot="3585502">
            <a:off x="7403787" y="5571143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E1A43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05" name="Title 1"/>
          <p:cNvSpPr txBox="1">
            <a:spLocks noGrp="1"/>
          </p:cNvSpPr>
          <p:nvPr>
            <p:ph type="title"/>
          </p:nvPr>
        </p:nvSpPr>
        <p:spPr>
          <a:xfrm>
            <a:off x="838200" y="-934"/>
            <a:ext cx="10515600" cy="1325564"/>
          </a:xfrm>
          <a:prstGeom prst="rect">
            <a:avLst/>
          </a:prstGeom>
        </p:spPr>
        <p:txBody>
          <a:bodyPr/>
          <a:lstStyle>
            <a:lvl1pPr defTabSz="813816">
              <a:defRPr sz="5340">
                <a:solidFill>
                  <a:srgbClr val="500700"/>
                </a:solidFill>
              </a:defRPr>
            </a:lvl1pPr>
          </a:lstStyle>
          <a:p>
            <a:r>
              <a:t>What is the Global NDI Council?</a:t>
            </a:r>
          </a:p>
        </p:txBody>
      </p:sp>
      <p:sp>
        <p:nvSpPr>
          <p:cNvPr id="406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-903723" y="7052713"/>
            <a:ext cx="6107604" cy="4351339"/>
          </a:xfrm>
          <a:prstGeom prst="rect">
            <a:avLst/>
          </a:prstGeom>
        </p:spPr>
        <p:txBody>
          <a:bodyPr/>
          <a:lstStyle/>
          <a:p>
            <a:pPr marL="0" indent="0" defTabSz="768095">
              <a:spcBef>
                <a:spcPts val="800"/>
              </a:spcBef>
              <a:buSzTx/>
              <a:buNone/>
              <a:defRPr sz="2688">
                <a:solidFill>
                  <a:srgbClr val="890D00"/>
                </a:solidFill>
              </a:defRPr>
            </a:pPr>
            <a:r>
              <a:t>Purpose</a:t>
            </a:r>
          </a:p>
          <a:p>
            <a:pPr marL="192023" indent="-192023" defTabSz="768095">
              <a:spcBef>
                <a:spcPts val="800"/>
              </a:spcBef>
              <a:defRPr sz="2688">
                <a:solidFill>
                  <a:srgbClr val="890D00"/>
                </a:solidFill>
              </a:defRPr>
            </a:pPr>
            <a:r>
              <a:t>“to guide, facilitate, and promote the total mission of NDI by working with regional, field, district, and local NDI leaders in connecting global strategies for effective disciple making.”</a:t>
            </a:r>
          </a:p>
          <a:p>
            <a:pPr marL="192023" indent="-192023" defTabSz="768095">
              <a:spcBef>
                <a:spcPts val="800"/>
              </a:spcBef>
              <a:defRPr sz="2688">
                <a:solidFill>
                  <a:srgbClr val="890D00"/>
                </a:solidFill>
              </a:defRPr>
            </a:pPr>
            <a:endParaRPr/>
          </a:p>
          <a:p>
            <a:pPr marL="192023" indent="-192023" defTabSz="768095">
              <a:spcBef>
                <a:spcPts val="800"/>
              </a:spcBef>
              <a:defRPr sz="2688">
                <a:solidFill>
                  <a:srgbClr val="890D00"/>
                </a:solidFill>
              </a:defRPr>
            </a:pPr>
            <a:r>
              <a:t>This council includes six regional NDI coordinators and the Global NDI Director.</a:t>
            </a:r>
          </a:p>
        </p:txBody>
      </p:sp>
      <p:sp>
        <p:nvSpPr>
          <p:cNvPr id="407" name="Shape"/>
          <p:cNvSpPr/>
          <p:nvPr/>
        </p:nvSpPr>
        <p:spPr>
          <a:xfrm>
            <a:off x="3743813" y="1211708"/>
            <a:ext cx="4704374" cy="5340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08" name="Shape"/>
          <p:cNvSpPr/>
          <p:nvPr/>
        </p:nvSpPr>
        <p:spPr>
          <a:xfrm>
            <a:off x="3984992" y="1485488"/>
            <a:ext cx="4222016" cy="47927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09" name="Shape"/>
          <p:cNvSpPr/>
          <p:nvPr/>
        </p:nvSpPr>
        <p:spPr>
          <a:xfrm>
            <a:off x="4515718" y="2109100"/>
            <a:ext cx="3123311" cy="35455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10" name="Shape"/>
          <p:cNvSpPr/>
          <p:nvPr/>
        </p:nvSpPr>
        <p:spPr>
          <a:xfrm>
            <a:off x="6137031" y="3035104"/>
            <a:ext cx="1468349" cy="25660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4480" y="2318"/>
                </a:lnTo>
                <a:lnTo>
                  <a:pt x="14480" y="11580"/>
                </a:lnTo>
                <a:lnTo>
                  <a:pt x="21600" y="13761"/>
                </a:lnTo>
                <a:lnTo>
                  <a:pt x="21600" y="0"/>
                </a:lnTo>
                <a:close/>
                <a:moveTo>
                  <a:pt x="0" y="21600"/>
                </a:moveTo>
                <a:lnTo>
                  <a:pt x="21151" y="14613"/>
                </a:lnTo>
                <a:lnTo>
                  <a:pt x="0" y="21600"/>
                </a:lnTo>
                <a:close/>
              </a:path>
            </a:pathLst>
          </a:custGeom>
          <a:solidFill>
            <a:srgbClr val="F28C1D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11" name="Shape"/>
          <p:cNvSpPr/>
          <p:nvPr/>
        </p:nvSpPr>
        <p:spPr>
          <a:xfrm>
            <a:off x="6137031" y="2829083"/>
            <a:ext cx="1437807" cy="2772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16" y="0"/>
                </a:moveTo>
                <a:lnTo>
                  <a:pt x="12445" y="2146"/>
                </a:lnTo>
                <a:lnTo>
                  <a:pt x="19716" y="0"/>
                </a:lnTo>
                <a:close/>
                <a:moveTo>
                  <a:pt x="14049" y="13036"/>
                </a:moveTo>
                <a:lnTo>
                  <a:pt x="0" y="17244"/>
                </a:lnTo>
                <a:lnTo>
                  <a:pt x="0" y="21600"/>
                </a:lnTo>
                <a:lnTo>
                  <a:pt x="21600" y="15132"/>
                </a:lnTo>
                <a:lnTo>
                  <a:pt x="14049" y="13036"/>
                </a:lnTo>
                <a:close/>
              </a:path>
            </a:pathLst>
          </a:custGeom>
          <a:solidFill>
            <a:srgbClr val="F6A72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12" name="Shape"/>
          <p:cNvSpPr/>
          <p:nvPr/>
        </p:nvSpPr>
        <p:spPr>
          <a:xfrm>
            <a:off x="4619807" y="2139577"/>
            <a:ext cx="2913919" cy="1119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184" y="0"/>
                </a:moveTo>
                <a:lnTo>
                  <a:pt x="11184" y="10795"/>
                </a:lnTo>
                <a:lnTo>
                  <a:pt x="17983" y="21016"/>
                </a:lnTo>
                <a:lnTo>
                  <a:pt x="21600" y="15660"/>
                </a:lnTo>
                <a:lnTo>
                  <a:pt x="11184" y="0"/>
                </a:lnTo>
                <a:close/>
                <a:moveTo>
                  <a:pt x="0" y="15850"/>
                </a:moveTo>
                <a:lnTo>
                  <a:pt x="3354" y="21600"/>
                </a:lnTo>
                <a:lnTo>
                  <a:pt x="0" y="15850"/>
                </a:lnTo>
                <a:close/>
              </a:path>
            </a:pathLst>
          </a:custGeom>
          <a:solidFill>
            <a:srgbClr val="E8681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solidFill>
                  <a:srgbClr val="823399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13" name="Shape"/>
          <p:cNvSpPr/>
          <p:nvPr/>
        </p:nvSpPr>
        <p:spPr>
          <a:xfrm>
            <a:off x="4563641" y="3053250"/>
            <a:ext cx="527498" cy="17388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0623"/>
                </a:lnTo>
                <a:lnTo>
                  <a:pt x="19819" y="16751"/>
                </a:lnTo>
                <a:lnTo>
                  <a:pt x="19819" y="3958"/>
                </a:lnTo>
                <a:lnTo>
                  <a:pt x="0" y="0"/>
                </a:lnTo>
                <a:close/>
                <a:moveTo>
                  <a:pt x="21600" y="17938"/>
                </a:moveTo>
                <a:lnTo>
                  <a:pt x="2840" y="21600"/>
                </a:lnTo>
                <a:lnTo>
                  <a:pt x="21600" y="17938"/>
                </a:lnTo>
                <a:close/>
              </a:path>
            </a:pathLst>
          </a:custGeom>
          <a:solidFill>
            <a:srgbClr val="D43D5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14" name="Shape"/>
          <p:cNvSpPr/>
          <p:nvPr/>
        </p:nvSpPr>
        <p:spPr>
          <a:xfrm>
            <a:off x="4563641" y="4401759"/>
            <a:ext cx="1468348" cy="11976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621"/>
                </a:moveTo>
                <a:lnTo>
                  <a:pt x="7120" y="0"/>
                </a:lnTo>
                <a:lnTo>
                  <a:pt x="0" y="5621"/>
                </a:lnTo>
                <a:close/>
                <a:moveTo>
                  <a:pt x="7760" y="1723"/>
                </a:moveTo>
                <a:lnTo>
                  <a:pt x="1020" y="7040"/>
                </a:lnTo>
                <a:lnTo>
                  <a:pt x="21600" y="21600"/>
                </a:lnTo>
                <a:lnTo>
                  <a:pt x="21600" y="11517"/>
                </a:lnTo>
                <a:lnTo>
                  <a:pt x="7760" y="1723"/>
                </a:lnTo>
                <a:close/>
              </a:path>
            </a:pathLst>
          </a:custGeom>
          <a:solidFill>
            <a:srgbClr val="F6BE4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grpSp>
        <p:nvGrpSpPr>
          <p:cNvPr id="417" name="Group"/>
          <p:cNvGrpSpPr/>
          <p:nvPr/>
        </p:nvGrpSpPr>
        <p:grpSpPr>
          <a:xfrm>
            <a:off x="5195918" y="2860103"/>
            <a:ext cx="1800163" cy="2043503"/>
            <a:chOff x="0" y="0"/>
            <a:chExt cx="1800162" cy="2043502"/>
          </a:xfrm>
        </p:grpSpPr>
        <p:sp>
          <p:nvSpPr>
            <p:cNvPr id="415" name="Shape"/>
            <p:cNvSpPr/>
            <p:nvPr/>
          </p:nvSpPr>
          <p:spPr>
            <a:xfrm>
              <a:off x="-1" y="-1"/>
              <a:ext cx="1800164" cy="20435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C412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416" name="World"/>
            <p:cNvSpPr/>
            <p:nvPr/>
          </p:nvSpPr>
          <p:spPr>
            <a:xfrm>
              <a:off x="325614" y="447283"/>
              <a:ext cx="1148935" cy="11489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5" y="21600"/>
                    <a:pt x="21600" y="16755"/>
                    <a:pt x="21600" y="10800"/>
                  </a:cubicBezTo>
                  <a:cubicBezTo>
                    <a:pt x="21600" y="4845"/>
                    <a:pt x="16755" y="0"/>
                    <a:pt x="10800" y="0"/>
                  </a:cubicBezTo>
                  <a:close/>
                  <a:moveTo>
                    <a:pt x="11993" y="938"/>
                  </a:moveTo>
                  <a:cubicBezTo>
                    <a:pt x="14122" y="1194"/>
                    <a:pt x="16044" y="2125"/>
                    <a:pt x="17542" y="3512"/>
                  </a:cubicBezTo>
                  <a:cubicBezTo>
                    <a:pt x="16898" y="4108"/>
                    <a:pt x="16188" y="4611"/>
                    <a:pt x="15429" y="5012"/>
                  </a:cubicBezTo>
                  <a:cubicBezTo>
                    <a:pt x="15343" y="4850"/>
                    <a:pt x="15255" y="4689"/>
                    <a:pt x="15162" y="4531"/>
                  </a:cubicBezTo>
                  <a:cubicBezTo>
                    <a:pt x="14347" y="3140"/>
                    <a:pt x="13267" y="1918"/>
                    <a:pt x="11993" y="938"/>
                  </a:cubicBezTo>
                  <a:close/>
                  <a:moveTo>
                    <a:pt x="9560" y="943"/>
                  </a:moveTo>
                  <a:cubicBezTo>
                    <a:pt x="8289" y="1922"/>
                    <a:pt x="7211" y="3142"/>
                    <a:pt x="6397" y="4531"/>
                  </a:cubicBezTo>
                  <a:cubicBezTo>
                    <a:pt x="6308" y="4684"/>
                    <a:pt x="6222" y="4839"/>
                    <a:pt x="6139" y="4995"/>
                  </a:cubicBezTo>
                  <a:cubicBezTo>
                    <a:pt x="5392" y="4597"/>
                    <a:pt x="4693" y="4100"/>
                    <a:pt x="4058" y="3512"/>
                  </a:cubicBezTo>
                  <a:cubicBezTo>
                    <a:pt x="5545" y="2136"/>
                    <a:pt x="7450" y="1207"/>
                    <a:pt x="9560" y="943"/>
                  </a:cubicBezTo>
                  <a:close/>
                  <a:moveTo>
                    <a:pt x="10366" y="1421"/>
                  </a:moveTo>
                  <a:lnTo>
                    <a:pt x="10366" y="6141"/>
                  </a:lnTo>
                  <a:cubicBezTo>
                    <a:pt x="9165" y="6090"/>
                    <a:pt x="8002" y="5827"/>
                    <a:pt x="6920" y="5368"/>
                  </a:cubicBezTo>
                  <a:cubicBezTo>
                    <a:pt x="6992" y="5234"/>
                    <a:pt x="7066" y="5100"/>
                    <a:pt x="7143" y="4968"/>
                  </a:cubicBezTo>
                  <a:cubicBezTo>
                    <a:pt x="7960" y="3575"/>
                    <a:pt x="9062" y="2365"/>
                    <a:pt x="10366" y="1421"/>
                  </a:cubicBezTo>
                  <a:close/>
                  <a:moveTo>
                    <a:pt x="11234" y="1451"/>
                  </a:moveTo>
                  <a:cubicBezTo>
                    <a:pt x="12520" y="2391"/>
                    <a:pt x="13607" y="3589"/>
                    <a:pt x="14415" y="4968"/>
                  </a:cubicBezTo>
                  <a:cubicBezTo>
                    <a:pt x="14495" y="5104"/>
                    <a:pt x="14572" y="5244"/>
                    <a:pt x="14646" y="5383"/>
                  </a:cubicBezTo>
                  <a:cubicBezTo>
                    <a:pt x="13574" y="5833"/>
                    <a:pt x="12424" y="6090"/>
                    <a:pt x="11234" y="6141"/>
                  </a:cubicBezTo>
                  <a:lnTo>
                    <a:pt x="11234" y="1451"/>
                  </a:lnTo>
                  <a:close/>
                  <a:moveTo>
                    <a:pt x="3448" y="4128"/>
                  </a:moveTo>
                  <a:cubicBezTo>
                    <a:pt x="4152" y="4783"/>
                    <a:pt x="4928" y="5335"/>
                    <a:pt x="5759" y="5775"/>
                  </a:cubicBezTo>
                  <a:cubicBezTo>
                    <a:pt x="5120" y="7219"/>
                    <a:pt x="4759" y="8779"/>
                    <a:pt x="4701" y="10368"/>
                  </a:cubicBezTo>
                  <a:lnTo>
                    <a:pt x="876" y="10368"/>
                  </a:lnTo>
                  <a:cubicBezTo>
                    <a:pt x="979" y="7972"/>
                    <a:pt x="1935" y="5793"/>
                    <a:pt x="3448" y="4128"/>
                  </a:cubicBezTo>
                  <a:close/>
                  <a:moveTo>
                    <a:pt x="18152" y="4128"/>
                  </a:moveTo>
                  <a:cubicBezTo>
                    <a:pt x="19665" y="5793"/>
                    <a:pt x="20621" y="7972"/>
                    <a:pt x="20724" y="10368"/>
                  </a:cubicBezTo>
                  <a:lnTo>
                    <a:pt x="16858" y="10368"/>
                  </a:lnTo>
                  <a:cubicBezTo>
                    <a:pt x="16800" y="8785"/>
                    <a:pt x="16441" y="7231"/>
                    <a:pt x="15807" y="5792"/>
                  </a:cubicBezTo>
                  <a:cubicBezTo>
                    <a:pt x="16650" y="5349"/>
                    <a:pt x="17439" y="4792"/>
                    <a:pt x="18152" y="4128"/>
                  </a:cubicBezTo>
                  <a:close/>
                  <a:moveTo>
                    <a:pt x="6541" y="6148"/>
                  </a:moveTo>
                  <a:cubicBezTo>
                    <a:pt x="7739" y="6662"/>
                    <a:pt x="9031" y="6956"/>
                    <a:pt x="10366" y="7008"/>
                  </a:cubicBezTo>
                  <a:lnTo>
                    <a:pt x="10366" y="10368"/>
                  </a:lnTo>
                  <a:lnTo>
                    <a:pt x="5569" y="10368"/>
                  </a:lnTo>
                  <a:cubicBezTo>
                    <a:pt x="5626" y="8908"/>
                    <a:pt x="5956" y="7475"/>
                    <a:pt x="6541" y="6148"/>
                  </a:cubicBezTo>
                  <a:close/>
                  <a:moveTo>
                    <a:pt x="15024" y="6163"/>
                  </a:moveTo>
                  <a:cubicBezTo>
                    <a:pt x="15604" y="7486"/>
                    <a:pt x="15934" y="8914"/>
                    <a:pt x="15991" y="10368"/>
                  </a:cubicBezTo>
                  <a:lnTo>
                    <a:pt x="11234" y="10368"/>
                  </a:lnTo>
                  <a:lnTo>
                    <a:pt x="11234" y="7008"/>
                  </a:lnTo>
                  <a:cubicBezTo>
                    <a:pt x="12557" y="6956"/>
                    <a:pt x="13835" y="6668"/>
                    <a:pt x="15024" y="6163"/>
                  </a:cubicBezTo>
                  <a:close/>
                  <a:moveTo>
                    <a:pt x="876" y="11234"/>
                  </a:moveTo>
                  <a:lnTo>
                    <a:pt x="4700" y="11234"/>
                  </a:lnTo>
                  <a:cubicBezTo>
                    <a:pt x="4753" y="12849"/>
                    <a:pt x="5119" y="14437"/>
                    <a:pt x="5773" y="15903"/>
                  </a:cubicBezTo>
                  <a:cubicBezTo>
                    <a:pt x="4953" y="16335"/>
                    <a:pt x="4185" y="16876"/>
                    <a:pt x="3488" y="17518"/>
                  </a:cubicBezTo>
                  <a:cubicBezTo>
                    <a:pt x="1952" y="15847"/>
                    <a:pt x="980" y="13652"/>
                    <a:pt x="876" y="11234"/>
                  </a:cubicBezTo>
                  <a:close/>
                  <a:moveTo>
                    <a:pt x="5567" y="11234"/>
                  </a:moveTo>
                  <a:lnTo>
                    <a:pt x="10366" y="11234"/>
                  </a:lnTo>
                  <a:lnTo>
                    <a:pt x="10366" y="14676"/>
                  </a:lnTo>
                  <a:cubicBezTo>
                    <a:pt x="9036" y="14728"/>
                    <a:pt x="7749" y="15021"/>
                    <a:pt x="6554" y="15532"/>
                  </a:cubicBezTo>
                  <a:cubicBezTo>
                    <a:pt x="5955" y="14182"/>
                    <a:pt x="5619" y="12720"/>
                    <a:pt x="5567" y="11234"/>
                  </a:cubicBezTo>
                  <a:close/>
                  <a:moveTo>
                    <a:pt x="11234" y="11234"/>
                  </a:moveTo>
                  <a:lnTo>
                    <a:pt x="15992" y="11234"/>
                  </a:lnTo>
                  <a:cubicBezTo>
                    <a:pt x="15940" y="12714"/>
                    <a:pt x="15605" y="14169"/>
                    <a:pt x="15010" y="15515"/>
                  </a:cubicBezTo>
                  <a:cubicBezTo>
                    <a:pt x="13825" y="15013"/>
                    <a:pt x="12552" y="14728"/>
                    <a:pt x="11234" y="14676"/>
                  </a:cubicBezTo>
                  <a:lnTo>
                    <a:pt x="11234" y="11234"/>
                  </a:lnTo>
                  <a:close/>
                  <a:moveTo>
                    <a:pt x="16860" y="11234"/>
                  </a:moveTo>
                  <a:lnTo>
                    <a:pt x="20724" y="11234"/>
                  </a:lnTo>
                  <a:cubicBezTo>
                    <a:pt x="20620" y="13652"/>
                    <a:pt x="19648" y="15847"/>
                    <a:pt x="18112" y="17518"/>
                  </a:cubicBezTo>
                  <a:cubicBezTo>
                    <a:pt x="17406" y="16867"/>
                    <a:pt x="16627" y="16321"/>
                    <a:pt x="15795" y="15886"/>
                  </a:cubicBezTo>
                  <a:cubicBezTo>
                    <a:pt x="16444" y="14425"/>
                    <a:pt x="16807" y="12842"/>
                    <a:pt x="16860" y="11234"/>
                  </a:cubicBezTo>
                  <a:close/>
                  <a:moveTo>
                    <a:pt x="10366" y="15544"/>
                  </a:moveTo>
                  <a:lnTo>
                    <a:pt x="10366" y="20226"/>
                  </a:lnTo>
                  <a:cubicBezTo>
                    <a:pt x="9026" y="19256"/>
                    <a:pt x="7899" y="18005"/>
                    <a:pt x="7077" y="16566"/>
                  </a:cubicBezTo>
                  <a:cubicBezTo>
                    <a:pt x="7029" y="16481"/>
                    <a:pt x="6982" y="16396"/>
                    <a:pt x="6936" y="16310"/>
                  </a:cubicBezTo>
                  <a:cubicBezTo>
                    <a:pt x="8013" y="15855"/>
                    <a:pt x="9170" y="15594"/>
                    <a:pt x="10366" y="15544"/>
                  </a:cubicBezTo>
                  <a:close/>
                  <a:moveTo>
                    <a:pt x="11234" y="15544"/>
                  </a:moveTo>
                  <a:cubicBezTo>
                    <a:pt x="12418" y="15594"/>
                    <a:pt x="13563" y="15849"/>
                    <a:pt x="14631" y="16295"/>
                  </a:cubicBezTo>
                  <a:cubicBezTo>
                    <a:pt x="14582" y="16386"/>
                    <a:pt x="14532" y="16476"/>
                    <a:pt x="14480" y="16566"/>
                  </a:cubicBezTo>
                  <a:cubicBezTo>
                    <a:pt x="13667" y="17990"/>
                    <a:pt x="12556" y="19230"/>
                    <a:pt x="11234" y="20196"/>
                  </a:cubicBezTo>
                  <a:lnTo>
                    <a:pt x="11234" y="15544"/>
                  </a:lnTo>
                  <a:close/>
                  <a:moveTo>
                    <a:pt x="15415" y="16666"/>
                  </a:moveTo>
                  <a:cubicBezTo>
                    <a:pt x="16162" y="17059"/>
                    <a:pt x="16861" y="17548"/>
                    <a:pt x="17498" y="18131"/>
                  </a:cubicBezTo>
                  <a:cubicBezTo>
                    <a:pt x="16023" y="19479"/>
                    <a:pt x="14143" y="20390"/>
                    <a:pt x="12062" y="20655"/>
                  </a:cubicBezTo>
                  <a:cubicBezTo>
                    <a:pt x="13343" y="19655"/>
                    <a:pt x="14426" y="18410"/>
                    <a:pt x="15233" y="16997"/>
                  </a:cubicBezTo>
                  <a:cubicBezTo>
                    <a:pt x="15295" y="16887"/>
                    <a:pt x="15356" y="16777"/>
                    <a:pt x="15415" y="16666"/>
                  </a:cubicBezTo>
                  <a:close/>
                  <a:moveTo>
                    <a:pt x="6153" y="16683"/>
                  </a:moveTo>
                  <a:cubicBezTo>
                    <a:pt x="6209" y="16788"/>
                    <a:pt x="6267" y="16893"/>
                    <a:pt x="6326" y="16997"/>
                  </a:cubicBezTo>
                  <a:cubicBezTo>
                    <a:pt x="7132" y="18407"/>
                    <a:pt x="8212" y="19649"/>
                    <a:pt x="9489" y="20648"/>
                  </a:cubicBezTo>
                  <a:cubicBezTo>
                    <a:pt x="7428" y="20375"/>
                    <a:pt x="5565" y="19468"/>
                    <a:pt x="4102" y="18131"/>
                  </a:cubicBezTo>
                  <a:cubicBezTo>
                    <a:pt x="4730" y="17557"/>
                    <a:pt x="5418" y="17073"/>
                    <a:pt x="6153" y="1668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418" name="Shape"/>
          <p:cNvSpPr/>
          <p:nvPr/>
        </p:nvSpPr>
        <p:spPr>
          <a:xfrm>
            <a:off x="4029736" y="3620191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486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19" name="Shape"/>
          <p:cNvSpPr/>
          <p:nvPr/>
        </p:nvSpPr>
        <p:spPr>
          <a:xfrm>
            <a:off x="4029736" y="4179499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72B3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0" name="Shape"/>
          <p:cNvSpPr/>
          <p:nvPr/>
        </p:nvSpPr>
        <p:spPr>
          <a:xfrm>
            <a:off x="7701253" y="3060883"/>
            <a:ext cx="461011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C1701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1" name="Shape"/>
          <p:cNvSpPr/>
          <p:nvPr/>
        </p:nvSpPr>
        <p:spPr>
          <a:xfrm>
            <a:off x="7701253" y="3620191"/>
            <a:ext cx="461011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7E0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2" name="Shape"/>
          <p:cNvSpPr/>
          <p:nvPr/>
        </p:nvSpPr>
        <p:spPr>
          <a:xfrm>
            <a:off x="7701253" y="4179499"/>
            <a:ext cx="461011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EEB27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3" name="Shape"/>
          <p:cNvSpPr/>
          <p:nvPr/>
        </p:nvSpPr>
        <p:spPr>
          <a:xfrm rot="3569026">
            <a:off x="7307095" y="4915232"/>
            <a:ext cx="461010" cy="523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CA892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4" name="Shape"/>
          <p:cNvSpPr/>
          <p:nvPr/>
        </p:nvSpPr>
        <p:spPr>
          <a:xfrm rot="3569026">
            <a:off x="6343423" y="5483245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6C38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5" name="Shape"/>
          <p:cNvSpPr/>
          <p:nvPr/>
        </p:nvSpPr>
        <p:spPr>
          <a:xfrm rot="3569026">
            <a:off x="5422706" y="1757137"/>
            <a:ext cx="461010" cy="523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D8C6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6" name="Shape"/>
          <p:cNvSpPr/>
          <p:nvPr/>
        </p:nvSpPr>
        <p:spPr>
          <a:xfrm rot="3569026">
            <a:off x="4940871" y="2041144"/>
            <a:ext cx="461010" cy="523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350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7" name="Shape"/>
          <p:cNvSpPr/>
          <p:nvPr/>
        </p:nvSpPr>
        <p:spPr>
          <a:xfrm rot="3569026">
            <a:off x="4459035" y="2325150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A4361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8" name="Shape"/>
          <p:cNvSpPr/>
          <p:nvPr/>
        </p:nvSpPr>
        <p:spPr>
          <a:xfrm rot="7199399">
            <a:off x="6825259" y="2041144"/>
            <a:ext cx="461010" cy="523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5C0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29" name="Shape"/>
          <p:cNvSpPr/>
          <p:nvPr/>
        </p:nvSpPr>
        <p:spPr>
          <a:xfrm rot="7199399">
            <a:off x="6340835" y="1761574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AF4E1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0" name="Shape"/>
          <p:cNvSpPr/>
          <p:nvPr/>
        </p:nvSpPr>
        <p:spPr>
          <a:xfrm rot="7199399">
            <a:off x="5425294" y="5478808"/>
            <a:ext cx="461010" cy="523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B88D33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1" name="Shape"/>
          <p:cNvSpPr/>
          <p:nvPr/>
        </p:nvSpPr>
        <p:spPr>
          <a:xfrm rot="7199399">
            <a:off x="4940871" y="5199238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CD4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2" name="Shape"/>
          <p:cNvSpPr/>
          <p:nvPr/>
        </p:nvSpPr>
        <p:spPr>
          <a:xfrm rot="7199399">
            <a:off x="4456447" y="4919669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6C97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3" name="Shape"/>
          <p:cNvSpPr/>
          <p:nvPr/>
        </p:nvSpPr>
        <p:spPr>
          <a:xfrm>
            <a:off x="3806858" y="4549724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B6344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4" name="Shape"/>
          <p:cNvSpPr/>
          <p:nvPr/>
        </p:nvSpPr>
        <p:spPr>
          <a:xfrm>
            <a:off x="3806858" y="4302221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43D5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5" name="Shape"/>
          <p:cNvSpPr/>
          <p:nvPr/>
        </p:nvSpPr>
        <p:spPr>
          <a:xfrm>
            <a:off x="3806858" y="4054719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5465D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6" name="Shape"/>
          <p:cNvSpPr/>
          <p:nvPr/>
        </p:nvSpPr>
        <p:spPr>
          <a:xfrm>
            <a:off x="3806858" y="380721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596B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7" name="Shape"/>
          <p:cNvSpPr/>
          <p:nvPr/>
        </p:nvSpPr>
        <p:spPr>
          <a:xfrm>
            <a:off x="3806858" y="3561822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6F7B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8" name="Shape"/>
          <p:cNvSpPr/>
          <p:nvPr/>
        </p:nvSpPr>
        <p:spPr>
          <a:xfrm>
            <a:off x="3806858" y="3321194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858B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39" name="Shape"/>
          <p:cNvSpPr/>
          <p:nvPr/>
        </p:nvSpPr>
        <p:spPr>
          <a:xfrm>
            <a:off x="3806858" y="3075800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9798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0" name="Shape"/>
          <p:cNvSpPr/>
          <p:nvPr/>
        </p:nvSpPr>
        <p:spPr>
          <a:xfrm>
            <a:off x="3806858" y="2835172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ABA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1" name="Shape"/>
          <p:cNvSpPr/>
          <p:nvPr/>
        </p:nvSpPr>
        <p:spPr>
          <a:xfrm>
            <a:off x="3806858" y="478613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72B3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2" name="Shape"/>
          <p:cNvSpPr/>
          <p:nvPr/>
        </p:nvSpPr>
        <p:spPr>
          <a:xfrm>
            <a:off x="3864831" y="5021540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641C2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3" name="Shape"/>
          <p:cNvSpPr/>
          <p:nvPr/>
        </p:nvSpPr>
        <p:spPr>
          <a:xfrm>
            <a:off x="8246126" y="4551832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9D4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4" name="Shape"/>
          <p:cNvSpPr/>
          <p:nvPr/>
        </p:nvSpPr>
        <p:spPr>
          <a:xfrm>
            <a:off x="8246126" y="4304329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902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5" name="Shape"/>
          <p:cNvSpPr/>
          <p:nvPr/>
        </p:nvSpPr>
        <p:spPr>
          <a:xfrm>
            <a:off x="8246126" y="4056827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800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6" name="Shape"/>
          <p:cNvSpPr/>
          <p:nvPr/>
        </p:nvSpPr>
        <p:spPr>
          <a:xfrm>
            <a:off x="8246126" y="3809324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0780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7" name="Shape"/>
          <p:cNvSpPr/>
          <p:nvPr/>
        </p:nvSpPr>
        <p:spPr>
          <a:xfrm>
            <a:off x="8246126" y="3563930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96F0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8" name="Shape"/>
          <p:cNvSpPr/>
          <p:nvPr/>
        </p:nvSpPr>
        <p:spPr>
          <a:xfrm>
            <a:off x="8246126" y="3323302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C4670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49" name="Shape"/>
          <p:cNvSpPr/>
          <p:nvPr/>
        </p:nvSpPr>
        <p:spPr>
          <a:xfrm>
            <a:off x="8246126" y="3077908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B7620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0" name="Shape"/>
          <p:cNvSpPr/>
          <p:nvPr/>
        </p:nvSpPr>
        <p:spPr>
          <a:xfrm>
            <a:off x="8246126" y="2837280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A1590D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1" name="Shape"/>
          <p:cNvSpPr/>
          <p:nvPr/>
        </p:nvSpPr>
        <p:spPr>
          <a:xfrm>
            <a:off x="8211342" y="2591885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89501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2" name="Shape"/>
          <p:cNvSpPr/>
          <p:nvPr/>
        </p:nvSpPr>
        <p:spPr>
          <a:xfrm>
            <a:off x="8246126" y="4788244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AB6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3" name="Shape"/>
          <p:cNvSpPr/>
          <p:nvPr/>
        </p:nvSpPr>
        <p:spPr>
          <a:xfrm rot="3585502">
            <a:off x="4252250" y="230421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A3250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4" name="Shape"/>
          <p:cNvSpPr/>
          <p:nvPr/>
        </p:nvSpPr>
        <p:spPr>
          <a:xfrm rot="3585502">
            <a:off x="4466070" y="2179562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C32A0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5" name="Shape"/>
          <p:cNvSpPr/>
          <p:nvPr/>
        </p:nvSpPr>
        <p:spPr>
          <a:xfrm rot="3585502">
            <a:off x="4679889" y="2054907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E33003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6" name="Shape"/>
          <p:cNvSpPr/>
          <p:nvPr/>
        </p:nvSpPr>
        <p:spPr>
          <a:xfrm rot="3585502">
            <a:off x="4893709" y="1930254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3C0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7" name="Shape"/>
          <p:cNvSpPr/>
          <p:nvPr/>
        </p:nvSpPr>
        <p:spPr>
          <a:xfrm rot="3585502">
            <a:off x="5105708" y="1806661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552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8" name="Shape"/>
          <p:cNvSpPr/>
          <p:nvPr/>
        </p:nvSpPr>
        <p:spPr>
          <a:xfrm rot="3585502">
            <a:off x="5313588" y="1685469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6C43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59" name="Shape"/>
          <p:cNvSpPr/>
          <p:nvPr/>
        </p:nvSpPr>
        <p:spPr>
          <a:xfrm rot="3585502">
            <a:off x="5525587" y="1561877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896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0" name="Shape"/>
          <p:cNvSpPr/>
          <p:nvPr/>
        </p:nvSpPr>
        <p:spPr>
          <a:xfrm rot="3585502">
            <a:off x="5733467" y="1440685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A28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1" name="Shape"/>
          <p:cNvSpPr/>
          <p:nvPr/>
        </p:nvSpPr>
        <p:spPr>
          <a:xfrm rot="3585502">
            <a:off x="5945466" y="1317093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B8A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2" name="Shape"/>
          <p:cNvSpPr/>
          <p:nvPr/>
        </p:nvSpPr>
        <p:spPr>
          <a:xfrm rot="3585502">
            <a:off x="4048012" y="2423284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8C2D1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3" name="Shape"/>
          <p:cNvSpPr/>
          <p:nvPr/>
        </p:nvSpPr>
        <p:spPr>
          <a:xfrm rot="3585502">
            <a:off x="3870797" y="2593255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5816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4" name="Shape"/>
          <p:cNvSpPr/>
          <p:nvPr/>
        </p:nvSpPr>
        <p:spPr>
          <a:xfrm rot="3585502">
            <a:off x="6551179" y="6066525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C27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5" name="Shape"/>
          <p:cNvSpPr/>
          <p:nvPr/>
        </p:nvSpPr>
        <p:spPr>
          <a:xfrm rot="3585502">
            <a:off x="6765000" y="5941871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BF6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6" name="Shape"/>
          <p:cNvSpPr/>
          <p:nvPr/>
        </p:nvSpPr>
        <p:spPr>
          <a:xfrm rot="3585502">
            <a:off x="6978819" y="5817217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BD5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7" name="Shape"/>
          <p:cNvSpPr/>
          <p:nvPr/>
        </p:nvSpPr>
        <p:spPr>
          <a:xfrm rot="3585502">
            <a:off x="7192639" y="5692563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1B14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8" name="Shape"/>
          <p:cNvSpPr/>
          <p:nvPr/>
        </p:nvSpPr>
        <p:spPr>
          <a:xfrm rot="3585502">
            <a:off x="7404637" y="5568970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E1A43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69" name="Shape"/>
          <p:cNvSpPr/>
          <p:nvPr/>
        </p:nvSpPr>
        <p:spPr>
          <a:xfrm rot="3585502">
            <a:off x="7612518" y="5447779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1973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0" name="Shape"/>
          <p:cNvSpPr/>
          <p:nvPr/>
        </p:nvSpPr>
        <p:spPr>
          <a:xfrm rot="3585502">
            <a:off x="7824516" y="5324186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C0892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1" name="Shape"/>
          <p:cNvSpPr/>
          <p:nvPr/>
        </p:nvSpPr>
        <p:spPr>
          <a:xfrm rot="3585502">
            <a:off x="8032397" y="5202994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B17D2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2" name="Shape"/>
          <p:cNvSpPr/>
          <p:nvPr/>
        </p:nvSpPr>
        <p:spPr>
          <a:xfrm rot="3585502">
            <a:off x="8209612" y="5021429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E6C1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3" name="Shape"/>
          <p:cNvSpPr/>
          <p:nvPr/>
        </p:nvSpPr>
        <p:spPr>
          <a:xfrm rot="3585502">
            <a:off x="6346942" y="6185593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C48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4" name="Shape"/>
          <p:cNvSpPr/>
          <p:nvPr/>
        </p:nvSpPr>
        <p:spPr>
          <a:xfrm rot="3585502">
            <a:off x="6134943" y="630918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C698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5" name="Shape"/>
          <p:cNvSpPr/>
          <p:nvPr/>
        </p:nvSpPr>
        <p:spPr>
          <a:xfrm rot="7187882">
            <a:off x="4249387" y="532494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E5A8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6" name="Shape"/>
          <p:cNvSpPr/>
          <p:nvPr/>
        </p:nvSpPr>
        <p:spPr>
          <a:xfrm rot="7187882">
            <a:off x="4464165" y="5447941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DD8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7" name="Shape"/>
          <p:cNvSpPr/>
          <p:nvPr/>
        </p:nvSpPr>
        <p:spPr>
          <a:xfrm rot="7187882">
            <a:off x="4678944" y="557093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D66D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8" name="Shape"/>
          <p:cNvSpPr/>
          <p:nvPr/>
        </p:nvSpPr>
        <p:spPr>
          <a:xfrm rot="7187882">
            <a:off x="4893722" y="5693931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D05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79" name="Shape"/>
          <p:cNvSpPr/>
          <p:nvPr/>
        </p:nvSpPr>
        <p:spPr>
          <a:xfrm rot="7187882">
            <a:off x="5106671" y="5815879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9C84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0" name="Shape"/>
          <p:cNvSpPr/>
          <p:nvPr/>
        </p:nvSpPr>
        <p:spPr>
          <a:xfrm rot="7187882">
            <a:off x="5315484" y="5935457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BAF3D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1" name="Shape"/>
          <p:cNvSpPr/>
          <p:nvPr/>
        </p:nvSpPr>
        <p:spPr>
          <a:xfrm rot="7187882">
            <a:off x="5528433" y="6057405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CBA138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2" name="Shape"/>
          <p:cNvSpPr/>
          <p:nvPr/>
        </p:nvSpPr>
        <p:spPr>
          <a:xfrm rot="7187882">
            <a:off x="5737245" y="6176983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B38D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3" name="Shape"/>
          <p:cNvSpPr/>
          <p:nvPr/>
        </p:nvSpPr>
        <p:spPr>
          <a:xfrm rot="7187882">
            <a:off x="5950195" y="6298931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8D6D2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4" name="Shape"/>
          <p:cNvSpPr/>
          <p:nvPr/>
        </p:nvSpPr>
        <p:spPr>
          <a:xfrm rot="7187882">
            <a:off x="4044233" y="5207463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EDC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5" name="Shape"/>
          <p:cNvSpPr/>
          <p:nvPr/>
        </p:nvSpPr>
        <p:spPr>
          <a:xfrm rot="7187882">
            <a:off x="6548317" y="1564708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AF450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6" name="Shape"/>
          <p:cNvSpPr/>
          <p:nvPr/>
        </p:nvSpPr>
        <p:spPr>
          <a:xfrm rot="7187882">
            <a:off x="6763095" y="1687703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C84C0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7" name="Shape"/>
          <p:cNvSpPr/>
          <p:nvPr/>
        </p:nvSpPr>
        <p:spPr>
          <a:xfrm rot="7187882">
            <a:off x="6977874" y="1810698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B520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8" name="Shape"/>
          <p:cNvSpPr/>
          <p:nvPr/>
        </p:nvSpPr>
        <p:spPr>
          <a:xfrm rot="7187882">
            <a:off x="7192651" y="1933693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5590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89" name="Shape"/>
          <p:cNvSpPr/>
          <p:nvPr/>
        </p:nvSpPr>
        <p:spPr>
          <a:xfrm rot="7187882">
            <a:off x="7405601" y="2055640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671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90" name="Shape"/>
          <p:cNvSpPr/>
          <p:nvPr/>
        </p:nvSpPr>
        <p:spPr>
          <a:xfrm rot="7187882">
            <a:off x="7614414" y="2175219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792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91" name="Shape"/>
          <p:cNvSpPr/>
          <p:nvPr/>
        </p:nvSpPr>
        <p:spPr>
          <a:xfrm rot="7187882">
            <a:off x="7827362" y="229716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8D4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92" name="Shape"/>
          <p:cNvSpPr/>
          <p:nvPr/>
        </p:nvSpPr>
        <p:spPr>
          <a:xfrm rot="7187882">
            <a:off x="8036175" y="2416745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AD7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93" name="Shape"/>
          <p:cNvSpPr/>
          <p:nvPr/>
        </p:nvSpPr>
        <p:spPr>
          <a:xfrm rot="7187882">
            <a:off x="6343163" y="1447225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9E400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94" name="Shape"/>
          <p:cNvSpPr/>
          <p:nvPr/>
        </p:nvSpPr>
        <p:spPr>
          <a:xfrm rot="7187882">
            <a:off x="6130213" y="1325277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7D370B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95" name="Title 1"/>
          <p:cNvSpPr txBox="1"/>
          <p:nvPr/>
        </p:nvSpPr>
        <p:spPr>
          <a:xfrm>
            <a:off x="549027" y="2461507"/>
            <a:ext cx="2464493" cy="3976195"/>
          </a:xfrm>
          <a:prstGeom prst="rect">
            <a:avLst/>
          </a:prstGeom>
          <a:ln w="50800">
            <a:solidFill>
              <a:srgbClr val="C41200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spcBef>
                <a:spcPts val="1000"/>
              </a:spcBef>
              <a:defRPr sz="2200">
                <a:solidFill>
                  <a:srgbClr val="890D00"/>
                </a:solidFill>
              </a:defRPr>
            </a:pPr>
            <a:r>
              <a:t>“to guide, facilitate, and promote the total mission of NDI by working with regional, field, district, and local NDI leaders in connecting global strategies for effective disciple making.”</a:t>
            </a:r>
          </a:p>
        </p:txBody>
      </p:sp>
      <p:grpSp>
        <p:nvGrpSpPr>
          <p:cNvPr id="498" name="Group"/>
          <p:cNvGrpSpPr/>
          <p:nvPr/>
        </p:nvGrpSpPr>
        <p:grpSpPr>
          <a:xfrm>
            <a:off x="518335" y="1038193"/>
            <a:ext cx="2525876" cy="1464797"/>
            <a:chOff x="0" y="0"/>
            <a:chExt cx="2525874" cy="1464795"/>
          </a:xfrm>
        </p:grpSpPr>
        <p:sp>
          <p:nvSpPr>
            <p:cNvPr id="496" name="Shape"/>
            <p:cNvSpPr/>
            <p:nvPr/>
          </p:nvSpPr>
          <p:spPr>
            <a:xfrm>
              <a:off x="527" y="0"/>
              <a:ext cx="2524820" cy="1464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600" extrusionOk="0">
                  <a:moveTo>
                    <a:pt x="10785" y="0"/>
                  </a:moveTo>
                  <a:cubicBezTo>
                    <a:pt x="11020" y="0"/>
                    <a:pt x="11251" y="99"/>
                    <a:pt x="11459" y="289"/>
                  </a:cubicBezTo>
                  <a:cubicBezTo>
                    <a:pt x="14378" y="3199"/>
                    <a:pt x="17298" y="6108"/>
                    <a:pt x="20217" y="9018"/>
                  </a:cubicBezTo>
                  <a:cubicBezTo>
                    <a:pt x="20442" y="9242"/>
                    <a:pt x="20667" y="9466"/>
                    <a:pt x="20891" y="9690"/>
                  </a:cubicBezTo>
                  <a:cubicBezTo>
                    <a:pt x="21096" y="9866"/>
                    <a:pt x="21267" y="10137"/>
                    <a:pt x="21387" y="10473"/>
                  </a:cubicBezTo>
                  <a:cubicBezTo>
                    <a:pt x="21518" y="10842"/>
                    <a:pt x="21580" y="11272"/>
                    <a:pt x="21565" y="11704"/>
                  </a:cubicBezTo>
                  <a:lnTo>
                    <a:pt x="21565" y="21600"/>
                  </a:lnTo>
                  <a:lnTo>
                    <a:pt x="6" y="21600"/>
                  </a:lnTo>
                  <a:lnTo>
                    <a:pt x="6" y="11704"/>
                  </a:lnTo>
                  <a:cubicBezTo>
                    <a:pt x="-20" y="11256"/>
                    <a:pt x="43" y="10806"/>
                    <a:pt x="184" y="10427"/>
                  </a:cubicBezTo>
                  <a:cubicBezTo>
                    <a:pt x="305" y="10104"/>
                    <a:pt x="477" y="9848"/>
                    <a:pt x="679" y="9690"/>
                  </a:cubicBezTo>
                  <a:lnTo>
                    <a:pt x="10111" y="289"/>
                  </a:lnTo>
                  <a:cubicBezTo>
                    <a:pt x="10319" y="99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C412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497" name="Title 1"/>
            <p:cNvSpPr txBox="1"/>
            <p:nvPr/>
          </p:nvSpPr>
          <p:spPr>
            <a:xfrm>
              <a:off x="0" y="522716"/>
              <a:ext cx="2525875" cy="8382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 algn="ctr">
                <a:lnSpc>
                  <a:spcPct val="80000"/>
                </a:lnSpc>
                <a:defRPr sz="3400" b="1">
                  <a:solidFill>
                    <a:srgbClr val="FFFFFF"/>
                  </a:solidFill>
                </a:defRPr>
              </a:lvl1pPr>
            </a:lstStyle>
            <a:p>
              <a:r>
                <a:t>Purpose</a:t>
              </a:r>
            </a:p>
          </p:txBody>
        </p:sp>
      </p:grpSp>
      <p:sp>
        <p:nvSpPr>
          <p:cNvPr id="499" name="Title 1"/>
          <p:cNvSpPr txBox="1"/>
          <p:nvPr/>
        </p:nvSpPr>
        <p:spPr>
          <a:xfrm>
            <a:off x="9039949" y="2641864"/>
            <a:ext cx="2449795" cy="8972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F6BE45"/>
                </a:solidFill>
              </a:defRPr>
            </a:pPr>
            <a:r>
              <a:t>Local NDI </a:t>
            </a:r>
          </a:p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F6BE45"/>
                </a:solidFill>
              </a:defRPr>
            </a:pPr>
            <a:r>
              <a:t>leaders</a:t>
            </a:r>
          </a:p>
        </p:txBody>
      </p:sp>
      <p:sp>
        <p:nvSpPr>
          <p:cNvPr id="500" name="Title 1"/>
          <p:cNvSpPr txBox="1"/>
          <p:nvPr/>
        </p:nvSpPr>
        <p:spPr>
          <a:xfrm>
            <a:off x="9051273" y="3348594"/>
            <a:ext cx="2525875" cy="880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F6A72F"/>
                </a:solidFill>
              </a:defRPr>
            </a:pPr>
            <a:r>
              <a:t>District NDI </a:t>
            </a:r>
          </a:p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F6A72F"/>
                </a:solidFill>
              </a:defRPr>
            </a:pPr>
            <a:r>
              <a:t>Presidents</a:t>
            </a:r>
          </a:p>
        </p:txBody>
      </p:sp>
      <p:sp>
        <p:nvSpPr>
          <p:cNvPr id="501" name="Title 1"/>
          <p:cNvSpPr txBox="1"/>
          <p:nvPr/>
        </p:nvSpPr>
        <p:spPr>
          <a:xfrm>
            <a:off x="9077442" y="4904575"/>
            <a:ext cx="2360843" cy="880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D43D51"/>
                </a:solidFill>
              </a:defRPr>
            </a:pPr>
            <a:r>
              <a:t>Regional NDI </a:t>
            </a:r>
          </a:p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D43D51"/>
                </a:solidFill>
              </a:defRPr>
            </a:pPr>
            <a:r>
              <a:t>Coordinators</a:t>
            </a:r>
          </a:p>
        </p:txBody>
      </p:sp>
      <p:sp>
        <p:nvSpPr>
          <p:cNvPr id="502" name="Title 1"/>
          <p:cNvSpPr txBox="1"/>
          <p:nvPr/>
        </p:nvSpPr>
        <p:spPr>
          <a:xfrm rot="1833268">
            <a:off x="6018475" y="2539910"/>
            <a:ext cx="1376167" cy="42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70000"/>
              </a:lnSpc>
              <a:spcBef>
                <a:spcPts val="1000"/>
              </a:spcBef>
              <a:defRPr sz="1300" b="1">
                <a:solidFill>
                  <a:srgbClr val="FFFFFF"/>
                </a:solidFill>
              </a:defRPr>
            </a:lvl1pPr>
          </a:lstStyle>
          <a:p>
            <a:r>
              <a:t>USA/Canada</a:t>
            </a:r>
          </a:p>
        </p:txBody>
      </p:sp>
      <p:sp>
        <p:nvSpPr>
          <p:cNvPr id="503" name="Title 1"/>
          <p:cNvSpPr txBox="1"/>
          <p:nvPr/>
        </p:nvSpPr>
        <p:spPr>
          <a:xfrm rot="5369813">
            <a:off x="6670429" y="3668434"/>
            <a:ext cx="1376167" cy="42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70000"/>
              </a:lnSpc>
              <a:spcBef>
                <a:spcPts val="1000"/>
              </a:spcBef>
              <a:defRPr sz="1300" b="1">
                <a:solidFill>
                  <a:srgbClr val="FFFFFF"/>
                </a:solidFill>
              </a:defRPr>
            </a:lvl1pPr>
          </a:lstStyle>
          <a:p>
            <a:r>
              <a:t>Mesoamerica</a:t>
            </a:r>
          </a:p>
        </p:txBody>
      </p:sp>
      <p:sp>
        <p:nvSpPr>
          <p:cNvPr id="504" name="Title 1"/>
          <p:cNvSpPr txBox="1"/>
          <p:nvPr/>
        </p:nvSpPr>
        <p:spPr>
          <a:xfrm rot="19782382">
            <a:off x="6041107" y="4769028"/>
            <a:ext cx="1376167" cy="426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70000"/>
              </a:lnSpc>
              <a:spcBef>
                <a:spcPts val="1000"/>
              </a:spcBef>
              <a:defRPr sz="1300" b="1">
                <a:solidFill>
                  <a:srgbClr val="FFFFFF"/>
                </a:solidFill>
              </a:defRPr>
            </a:lvl1pPr>
          </a:lstStyle>
          <a:p>
            <a:r>
              <a:t>South America</a:t>
            </a:r>
          </a:p>
        </p:txBody>
      </p:sp>
      <p:sp>
        <p:nvSpPr>
          <p:cNvPr id="505" name="Title 1"/>
          <p:cNvSpPr txBox="1"/>
          <p:nvPr/>
        </p:nvSpPr>
        <p:spPr>
          <a:xfrm rot="1777963">
            <a:off x="4723401" y="4740484"/>
            <a:ext cx="1376167" cy="42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70000"/>
              </a:lnSpc>
              <a:spcBef>
                <a:spcPts val="1000"/>
              </a:spcBef>
              <a:defRPr sz="1300" b="1">
                <a:solidFill>
                  <a:srgbClr val="FFFFFF"/>
                </a:solidFill>
              </a:defRPr>
            </a:lvl1pPr>
          </a:lstStyle>
          <a:p>
            <a:r>
              <a:t>Eurasia</a:t>
            </a:r>
          </a:p>
        </p:txBody>
      </p:sp>
      <p:sp>
        <p:nvSpPr>
          <p:cNvPr id="506" name="Title 1"/>
          <p:cNvSpPr txBox="1"/>
          <p:nvPr/>
        </p:nvSpPr>
        <p:spPr>
          <a:xfrm rot="16200000">
            <a:off x="4099029" y="3709242"/>
            <a:ext cx="1376167" cy="42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70000"/>
              </a:lnSpc>
              <a:spcBef>
                <a:spcPts val="1000"/>
              </a:spcBef>
              <a:defRPr sz="1300" b="1">
                <a:solidFill>
                  <a:srgbClr val="FFFFFF"/>
                </a:solidFill>
              </a:defRPr>
            </a:lvl1pPr>
          </a:lstStyle>
          <a:p>
            <a:r>
              <a:t>Africa</a:t>
            </a:r>
          </a:p>
        </p:txBody>
      </p:sp>
      <p:sp>
        <p:nvSpPr>
          <p:cNvPr id="507" name="Shape"/>
          <p:cNvSpPr/>
          <p:nvPr/>
        </p:nvSpPr>
        <p:spPr>
          <a:xfrm rot="3585502">
            <a:off x="6986799" y="5819390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BD5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08" name="Shape"/>
          <p:cNvSpPr/>
          <p:nvPr/>
        </p:nvSpPr>
        <p:spPr>
          <a:xfrm rot="3585502">
            <a:off x="7200619" y="569473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1B14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09" name="Shape"/>
          <p:cNvSpPr/>
          <p:nvPr/>
        </p:nvSpPr>
        <p:spPr>
          <a:xfrm rot="3585502">
            <a:off x="7412618" y="5571143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E1A43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0" name="Shape"/>
          <p:cNvSpPr/>
          <p:nvPr/>
        </p:nvSpPr>
        <p:spPr>
          <a:xfrm rot="3569026">
            <a:off x="6825259" y="5199238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BC48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1" name="Shape"/>
          <p:cNvSpPr/>
          <p:nvPr/>
        </p:nvSpPr>
        <p:spPr>
          <a:xfrm>
            <a:off x="3800202" y="332372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858B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2" name="Shape"/>
          <p:cNvSpPr/>
          <p:nvPr/>
        </p:nvSpPr>
        <p:spPr>
          <a:xfrm>
            <a:off x="3800202" y="3078332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9798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3" name="Shape"/>
          <p:cNvSpPr/>
          <p:nvPr/>
        </p:nvSpPr>
        <p:spPr>
          <a:xfrm>
            <a:off x="3800202" y="2837704"/>
            <a:ext cx="120907" cy="137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ABA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4" name="Shape"/>
          <p:cNvSpPr/>
          <p:nvPr/>
        </p:nvSpPr>
        <p:spPr>
          <a:xfrm rot="3585502">
            <a:off x="3864140" y="2595787"/>
            <a:ext cx="120908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5816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5" name="Shape"/>
          <p:cNvSpPr/>
          <p:nvPr/>
        </p:nvSpPr>
        <p:spPr>
          <a:xfrm>
            <a:off x="4029736" y="3060883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47C8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6" name="Shape"/>
          <p:cNvSpPr/>
          <p:nvPr/>
        </p:nvSpPr>
        <p:spPr>
          <a:xfrm rot="7187882">
            <a:off x="7191806" y="1933693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5590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7" name="Shape"/>
          <p:cNvSpPr/>
          <p:nvPr/>
        </p:nvSpPr>
        <p:spPr>
          <a:xfrm>
            <a:off x="8246126" y="4304329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902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8" name="Shape"/>
          <p:cNvSpPr/>
          <p:nvPr/>
        </p:nvSpPr>
        <p:spPr>
          <a:xfrm rot="3585502">
            <a:off x="5532424" y="1565757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896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19" name="Shape"/>
          <p:cNvSpPr/>
          <p:nvPr/>
        </p:nvSpPr>
        <p:spPr>
          <a:xfrm>
            <a:off x="8214441" y="2591885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89501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20" name="Shape"/>
          <p:cNvSpPr/>
          <p:nvPr/>
        </p:nvSpPr>
        <p:spPr>
          <a:xfrm rot="7187882">
            <a:off x="7617513" y="2175219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792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21" name="Shape"/>
          <p:cNvSpPr/>
          <p:nvPr/>
        </p:nvSpPr>
        <p:spPr>
          <a:xfrm rot="7187882">
            <a:off x="7830461" y="2297166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8D4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22" name="Shape"/>
          <p:cNvSpPr/>
          <p:nvPr/>
        </p:nvSpPr>
        <p:spPr>
          <a:xfrm rot="7187882">
            <a:off x="8039274" y="2416745"/>
            <a:ext cx="120907" cy="137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EAD7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23" name="Shape"/>
          <p:cNvSpPr/>
          <p:nvPr/>
        </p:nvSpPr>
        <p:spPr>
          <a:xfrm rot="7199399">
            <a:off x="7309682" y="2320713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E88B5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24" name="Title 1"/>
          <p:cNvSpPr txBox="1"/>
          <p:nvPr/>
        </p:nvSpPr>
        <p:spPr>
          <a:xfrm>
            <a:off x="9171007" y="5756718"/>
            <a:ext cx="2207465" cy="880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E61500"/>
                </a:solidFill>
              </a:defRPr>
            </a:pPr>
            <a:r>
              <a:t>Global NDI </a:t>
            </a:r>
          </a:p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E61500"/>
                </a:solidFill>
              </a:defRPr>
            </a:pPr>
            <a:r>
              <a:t>Director</a:t>
            </a:r>
          </a:p>
        </p:txBody>
      </p:sp>
      <p:sp>
        <p:nvSpPr>
          <p:cNvPr id="525" name="Shape"/>
          <p:cNvSpPr/>
          <p:nvPr/>
        </p:nvSpPr>
        <p:spPr>
          <a:xfrm rot="3569026">
            <a:off x="5422706" y="1760327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DD8C6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26" name="Shape"/>
          <p:cNvSpPr/>
          <p:nvPr/>
        </p:nvSpPr>
        <p:spPr>
          <a:xfrm rot="3569026">
            <a:off x="4940871" y="2044334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350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27" name="Shape"/>
          <p:cNvSpPr/>
          <p:nvPr/>
        </p:nvSpPr>
        <p:spPr>
          <a:xfrm rot="3569026">
            <a:off x="4459035" y="2328341"/>
            <a:ext cx="461010" cy="52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A4361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28" name="Shape"/>
          <p:cNvSpPr/>
          <p:nvPr/>
        </p:nvSpPr>
        <p:spPr>
          <a:xfrm>
            <a:off x="4619807" y="2139577"/>
            <a:ext cx="1508726" cy="1119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10795"/>
                </a:lnTo>
                <a:lnTo>
                  <a:pt x="21600" y="0"/>
                </a:lnTo>
                <a:close/>
                <a:moveTo>
                  <a:pt x="20114" y="200"/>
                </a:moveTo>
                <a:lnTo>
                  <a:pt x="0" y="15850"/>
                </a:lnTo>
                <a:lnTo>
                  <a:pt x="6477" y="21600"/>
                </a:lnTo>
                <a:lnTo>
                  <a:pt x="20114" y="10995"/>
                </a:lnTo>
                <a:lnTo>
                  <a:pt x="20114" y="200"/>
                </a:lnTo>
                <a:close/>
              </a:path>
            </a:pathLst>
          </a:custGeom>
          <a:solidFill>
            <a:srgbClr val="DD4B23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solidFill>
                  <a:srgbClr val="823399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529" name="Title 1"/>
          <p:cNvSpPr txBox="1"/>
          <p:nvPr/>
        </p:nvSpPr>
        <p:spPr>
          <a:xfrm rot="19803116">
            <a:off x="4736887" y="2562102"/>
            <a:ext cx="1376167" cy="426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70000"/>
              </a:lnSpc>
              <a:spcBef>
                <a:spcPts val="1000"/>
              </a:spcBef>
              <a:defRPr sz="1300" b="1">
                <a:solidFill>
                  <a:srgbClr val="FFFFFF"/>
                </a:solidFill>
              </a:defRPr>
            </a:lvl1pPr>
          </a:lstStyle>
          <a:p>
            <a:r>
              <a:t>Asia-Pacific</a:t>
            </a:r>
          </a:p>
        </p:txBody>
      </p:sp>
      <p:sp>
        <p:nvSpPr>
          <p:cNvPr id="530" name="Title 1"/>
          <p:cNvSpPr txBox="1"/>
          <p:nvPr/>
        </p:nvSpPr>
        <p:spPr>
          <a:xfrm>
            <a:off x="9077442" y="4109374"/>
            <a:ext cx="2374811" cy="880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FE7E00"/>
                </a:solidFill>
              </a:defRPr>
            </a:pPr>
            <a:r>
              <a:t>Field NDI </a:t>
            </a:r>
          </a:p>
          <a:p>
            <a:pPr algn="ctr">
              <a:lnSpc>
                <a:spcPct val="60000"/>
              </a:lnSpc>
              <a:spcBef>
                <a:spcPts val="1000"/>
              </a:spcBef>
              <a:defRPr sz="2000" b="1">
                <a:solidFill>
                  <a:srgbClr val="FE7E00"/>
                </a:solidFill>
              </a:defRPr>
            </a:pPr>
            <a:r>
              <a:t>Coordinators</a:t>
            </a:r>
          </a:p>
        </p:txBody>
      </p:sp>
      <p:grpSp>
        <p:nvGrpSpPr>
          <p:cNvPr id="534" name="Group"/>
          <p:cNvGrpSpPr/>
          <p:nvPr/>
        </p:nvGrpSpPr>
        <p:grpSpPr>
          <a:xfrm>
            <a:off x="8953244" y="1207971"/>
            <a:ext cx="2574014" cy="1464797"/>
            <a:chOff x="0" y="0"/>
            <a:chExt cx="2574012" cy="1464795"/>
          </a:xfrm>
        </p:grpSpPr>
        <p:pic>
          <p:nvPicPr>
            <p:cNvPr id="531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980351" y="398415"/>
              <a:ext cx="558448" cy="67204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532" name="Shape"/>
            <p:cNvSpPr/>
            <p:nvPr/>
          </p:nvSpPr>
          <p:spPr>
            <a:xfrm>
              <a:off x="49193" y="0"/>
              <a:ext cx="2524820" cy="1464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600" extrusionOk="0">
                  <a:moveTo>
                    <a:pt x="10785" y="0"/>
                  </a:moveTo>
                  <a:cubicBezTo>
                    <a:pt x="11020" y="0"/>
                    <a:pt x="11251" y="99"/>
                    <a:pt x="11459" y="289"/>
                  </a:cubicBezTo>
                  <a:cubicBezTo>
                    <a:pt x="14378" y="3199"/>
                    <a:pt x="17298" y="6108"/>
                    <a:pt x="20217" y="9018"/>
                  </a:cubicBezTo>
                  <a:cubicBezTo>
                    <a:pt x="20442" y="9242"/>
                    <a:pt x="20667" y="9466"/>
                    <a:pt x="20891" y="9690"/>
                  </a:cubicBezTo>
                  <a:cubicBezTo>
                    <a:pt x="21096" y="9866"/>
                    <a:pt x="21267" y="10137"/>
                    <a:pt x="21387" y="10473"/>
                  </a:cubicBezTo>
                  <a:cubicBezTo>
                    <a:pt x="21518" y="10842"/>
                    <a:pt x="21580" y="11272"/>
                    <a:pt x="21565" y="11704"/>
                  </a:cubicBezTo>
                  <a:lnTo>
                    <a:pt x="21565" y="21600"/>
                  </a:lnTo>
                  <a:lnTo>
                    <a:pt x="6" y="21600"/>
                  </a:lnTo>
                  <a:lnTo>
                    <a:pt x="6" y="11704"/>
                  </a:lnTo>
                  <a:cubicBezTo>
                    <a:pt x="-20" y="11256"/>
                    <a:pt x="43" y="10806"/>
                    <a:pt x="184" y="10427"/>
                  </a:cubicBezTo>
                  <a:cubicBezTo>
                    <a:pt x="305" y="10104"/>
                    <a:pt x="477" y="9848"/>
                    <a:pt x="679" y="9690"/>
                  </a:cubicBezTo>
                  <a:lnTo>
                    <a:pt x="10111" y="289"/>
                  </a:lnTo>
                  <a:cubicBezTo>
                    <a:pt x="10319" y="99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C412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533" name="Title 1"/>
            <p:cNvSpPr txBox="1"/>
            <p:nvPr/>
          </p:nvSpPr>
          <p:spPr>
            <a:xfrm>
              <a:off x="0" y="396768"/>
              <a:ext cx="2525875" cy="100679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 algn="ctr" defTabSz="886968">
                <a:lnSpc>
                  <a:spcPct val="80000"/>
                </a:lnSpc>
                <a:defRPr sz="3298" b="1">
                  <a:solidFill>
                    <a:srgbClr val="FFFFFF"/>
                  </a:solidFill>
                </a:defRPr>
              </a:lvl1pPr>
            </a:lstStyle>
            <a:p>
              <a:r>
                <a:t>Global Council</a:t>
              </a:r>
            </a:p>
          </p:txBody>
        </p:sp>
      </p:grpSp>
      <p:sp>
        <p:nvSpPr>
          <p:cNvPr id="535" name="Shape"/>
          <p:cNvSpPr/>
          <p:nvPr/>
        </p:nvSpPr>
        <p:spPr>
          <a:xfrm>
            <a:off x="3668204" y="1125878"/>
            <a:ext cx="4855592" cy="5511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ln w="38100">
            <a:solidFill>
              <a:srgbClr val="F6BE45"/>
            </a:solidFill>
            <a:prstDash val="sysDot"/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/>
      </p:transition>
    </mc:Choice>
    <mc:Fallback xmlns:a14="http://schemas.microsoft.com/office/drawing/2010/main" xmlns:m="http://schemas.openxmlformats.org/officeDocument/2006/math"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40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23" presetClass="entr" presetSubtype="16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" presetClass="entr" presetSubtype="1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00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00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50"/>
                            </p:stCondLst>
                            <p:childTnLst>
                              <p:par>
                                <p:cTn id="25" presetID="2" presetClass="entr" presetSubtype="1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00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00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150"/>
                            </p:stCondLst>
                            <p:childTnLst>
                              <p:par>
                                <p:cTn id="30" presetID="2" presetClass="entr" presetSubtype="1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700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00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2" presetClass="entr" presetSubtype="1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700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00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50"/>
                            </p:stCondLst>
                            <p:childTnLst>
                              <p:par>
                                <p:cTn id="40" presetID="2" presetClass="entr" presetSubtype="9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700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00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250"/>
                            </p:stCondLst>
                            <p:childTnLst>
                              <p:par>
                                <p:cTn id="45" presetID="2" presetClass="entr" presetSubtype="3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0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0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" presetClass="entr" presetSubtype="9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700" fill="hold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00" fill="hold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650"/>
                            </p:stCondLst>
                            <p:childTnLst>
                              <p:par>
                                <p:cTn id="55" presetID="2" presetClass="entr" presetSubtype="3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7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350"/>
                            </p:stCondLst>
                            <p:childTnLst>
                              <p:par>
                                <p:cTn id="60" presetID="2" presetClass="entr" presetSubtype="9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700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700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50"/>
                            </p:stCondLst>
                            <p:childTnLst>
                              <p:par>
                                <p:cTn id="65" presetID="2" presetClass="entr" presetSubtype="3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7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7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750"/>
                            </p:stCondLst>
                            <p:childTnLst>
                              <p:par>
                                <p:cTn id="70" presetID="2" presetClass="entr" presetSubtype="9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7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7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450"/>
                            </p:stCondLst>
                            <p:childTnLst>
                              <p:par>
                                <p:cTn id="75" presetID="2" presetClass="entr" presetSubtype="3" fill="hold" grpId="1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70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70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150"/>
                            </p:stCondLst>
                            <p:childTnLst>
                              <p:par>
                                <p:cTn id="80" presetID="2" presetClass="entr" presetSubtype="9" fill="hold" grpId="1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7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7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9850"/>
                            </p:stCondLst>
                            <p:childTnLst>
                              <p:par>
                                <p:cTn id="85" presetID="2" presetClass="entr" presetSubtype="3" fill="hold" grpId="1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700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700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550"/>
                            </p:stCondLst>
                            <p:childTnLst>
                              <p:par>
                                <p:cTn id="90" presetID="2" presetClass="entr" presetSubtype="3" fill="hold" grpId="1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700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700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1250"/>
                            </p:stCondLst>
                            <p:childTnLst>
                              <p:par>
                                <p:cTn id="95" presetID="2" presetClass="entr" presetSubtype="9" fill="hold" grpId="1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700" fill="hold"/>
                                        <p:tgtEl>
                                          <p:spTgt spid="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700" fill="hold"/>
                                        <p:tgtEl>
                                          <p:spTgt spid="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950"/>
                            </p:stCondLst>
                            <p:childTnLst>
                              <p:par>
                                <p:cTn id="100" presetID="2" presetClass="entr" presetSubtype="3" fill="hold" grpId="2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1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7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7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650"/>
                            </p:stCondLst>
                            <p:childTnLst>
                              <p:par>
                                <p:cTn id="105" presetID="2" presetClass="entr" presetSubtype="9" fill="hold" grpId="2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/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700" fill="hold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700" fill="hold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3350"/>
                            </p:stCondLst>
                            <p:childTnLst>
                              <p:par>
                                <p:cTn id="110" presetID="2" presetClass="entr" presetSubtype="3" fill="hold" grpId="2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1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700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700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4050"/>
                            </p:stCondLst>
                            <p:childTnLst>
                              <p:par>
                                <p:cTn id="115" presetID="2" presetClass="entr" presetSubtype="9" fill="hold" grpId="2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6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700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700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4750"/>
                            </p:stCondLst>
                            <p:childTnLst>
                              <p:par>
                                <p:cTn id="120" presetID="2" presetClass="entr" presetSubtype="2" fill="hold" grpId="2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1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7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7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450"/>
                            </p:stCondLst>
                            <p:childTnLst>
                              <p:par>
                                <p:cTn id="125" presetID="2" presetClass="entr" presetSubtype="2" fill="hold" grpId="2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6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7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7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6150"/>
                            </p:stCondLst>
                            <p:childTnLst>
                              <p:par>
                                <p:cTn id="130" presetID="2" presetClass="entr" presetSubtype="8" fill="hold" grpId="2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1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7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7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6850"/>
                            </p:stCondLst>
                            <p:childTnLst>
                              <p:par>
                                <p:cTn id="135" presetID="2" presetClass="entr" presetSubtype="2" fill="hold" grpId="2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6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7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7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7550"/>
                            </p:stCondLst>
                            <p:childTnLst>
                              <p:par>
                                <p:cTn id="140" presetID="2" presetClass="entr" presetSubtype="8" fill="hold" grpId="2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1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7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7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8250"/>
                            </p:stCondLst>
                            <p:childTnLst>
                              <p:par>
                                <p:cTn id="145" presetID="2" presetClass="entr" presetSubtype="2" fill="hold" grpId="2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6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7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7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8950"/>
                            </p:stCondLst>
                            <p:childTnLst>
                              <p:par>
                                <p:cTn id="150" presetID="2" presetClass="entr" presetSubtype="8" fill="hold" grpId="3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1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7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7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9650"/>
                            </p:stCondLst>
                            <p:childTnLst>
                              <p:par>
                                <p:cTn id="155" presetID="2" presetClass="entr" presetSubtype="2" fill="hold" grpId="3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6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7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7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350"/>
                            </p:stCondLst>
                            <p:childTnLst>
                              <p:par>
                                <p:cTn id="160" presetID="2" presetClass="entr" presetSubtype="8" fill="hold" grpId="3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1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7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7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1050"/>
                            </p:stCondLst>
                            <p:childTnLst>
                              <p:par>
                                <p:cTn id="165" presetID="2" presetClass="entr" presetSubtype="2" fill="hold" grpId="3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6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700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700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1750"/>
                            </p:stCondLst>
                            <p:childTnLst>
                              <p:par>
                                <p:cTn id="170" presetID="2" presetClass="entr" presetSubtype="8" fill="hold" grpId="3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1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7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7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2450"/>
                            </p:stCondLst>
                            <p:childTnLst>
                              <p:par>
                                <p:cTn id="175" presetID="2" presetClass="entr" presetSubtype="2" fill="hold" grpId="3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6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700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700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3150"/>
                            </p:stCondLst>
                            <p:childTnLst>
                              <p:par>
                                <p:cTn id="180" presetID="2" presetClass="entr" presetSubtype="8" fill="hold" grpId="3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1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7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7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3850"/>
                            </p:stCondLst>
                            <p:childTnLst>
                              <p:par>
                                <p:cTn id="185" presetID="2" presetClass="entr" presetSubtype="2" fill="hold" grpId="3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6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7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7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4550"/>
                            </p:stCondLst>
                            <p:childTnLst>
                              <p:par>
                                <p:cTn id="190" presetID="2" presetClass="entr" presetSubtype="8" fill="hold" grpId="3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1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7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7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5250"/>
                            </p:stCondLst>
                            <p:childTnLst>
                              <p:par>
                                <p:cTn id="195" presetID="2" presetClass="entr" presetSubtype="2" fill="hold" grpId="3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6" fill="hold"/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700" fill="hold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700" fill="hold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5950"/>
                            </p:stCondLst>
                            <p:childTnLst>
                              <p:par>
                                <p:cTn id="200" presetID="2" presetClass="entr" presetSubtype="8" fill="hold" grpId="4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1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7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7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26650"/>
                            </p:stCondLst>
                            <p:childTnLst>
                              <p:par>
                                <p:cTn id="205" presetID="2" presetClass="entr" presetSubtype="2" fill="hold" grpId="4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6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70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70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7350"/>
                            </p:stCondLst>
                            <p:childTnLst>
                              <p:par>
                                <p:cTn id="210" presetID="2" presetClass="entr" presetSubtype="8" fill="hold" grpId="4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1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7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7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8050"/>
                            </p:stCondLst>
                            <p:childTnLst>
                              <p:par>
                                <p:cTn id="215" presetID="2" presetClass="entr" presetSubtype="2" fill="hold" grpId="4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6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7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7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8750"/>
                            </p:stCondLst>
                            <p:childTnLst>
                              <p:par>
                                <p:cTn id="220" presetID="2" presetClass="entr" presetSubtype="2" fill="hold" grpId="4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1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700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700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9450"/>
                            </p:stCondLst>
                            <p:childTnLst>
                              <p:par>
                                <p:cTn id="225" presetID="2" presetClass="entr" presetSubtype="8" fill="hold" grpId="4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6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70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70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30150"/>
                            </p:stCondLst>
                            <p:childTnLst>
                              <p:par>
                                <p:cTn id="230" presetID="2" presetClass="entr" presetSubtype="6" fill="hold" grpId="4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1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7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7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30850"/>
                            </p:stCondLst>
                            <p:childTnLst>
                              <p:par>
                                <p:cTn id="235" presetID="2" presetClass="entr" presetSubtype="12" fill="hold" grpId="4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6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700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700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31550"/>
                            </p:stCondLst>
                            <p:childTnLst>
                              <p:par>
                                <p:cTn id="240" presetID="2" presetClass="entr" presetSubtype="6" fill="hold" grpId="4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1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7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7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32250"/>
                            </p:stCondLst>
                            <p:childTnLst>
                              <p:par>
                                <p:cTn id="245" presetID="2" presetClass="entr" presetSubtype="12" fill="hold" grpId="4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6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7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7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32950"/>
                            </p:stCondLst>
                            <p:childTnLst>
                              <p:par>
                                <p:cTn id="250" presetID="2" presetClass="entr" presetSubtype="6" fill="hold" grpId="5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1" fill="hold"/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700" fill="hold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700" fill="hold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33650"/>
                            </p:stCondLst>
                            <p:childTnLst>
                              <p:par>
                                <p:cTn id="255" presetID="2" presetClass="entr" presetSubtype="12" fill="hold" grpId="5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6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700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700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34350"/>
                            </p:stCondLst>
                            <p:childTnLst>
                              <p:par>
                                <p:cTn id="260" presetID="2" presetClass="entr" presetSubtype="6" fill="hold" grpId="5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1" fill="hold"/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700" fill="hold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700" fill="hold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35050"/>
                            </p:stCondLst>
                            <p:childTnLst>
                              <p:par>
                                <p:cTn id="265" presetID="2" presetClass="entr" presetSubtype="12" fill="hold" grpId="5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6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7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7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35750"/>
                            </p:stCondLst>
                            <p:childTnLst>
                              <p:par>
                                <p:cTn id="270" presetID="2" presetClass="entr" presetSubtype="6" fill="hold" grpId="5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1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7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7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36450"/>
                            </p:stCondLst>
                            <p:childTnLst>
                              <p:par>
                                <p:cTn id="275" presetID="2" presetClass="entr" presetSubtype="12" fill="hold" grpId="5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6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7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7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37150"/>
                            </p:stCondLst>
                            <p:childTnLst>
                              <p:par>
                                <p:cTn id="280" presetID="2" presetClass="entr" presetSubtype="12" fill="hold" grpId="5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1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700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700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37850"/>
                            </p:stCondLst>
                            <p:childTnLst>
                              <p:par>
                                <p:cTn id="285" presetID="2" presetClass="entr" presetSubtype="6" fill="hold" grpId="5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6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7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7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38550"/>
                            </p:stCondLst>
                            <p:childTnLst>
                              <p:par>
                                <p:cTn id="290" presetID="2" presetClass="entr" presetSubtype="12" fill="hold" grpId="5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1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7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7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39250"/>
                            </p:stCondLst>
                            <p:childTnLst>
                              <p:par>
                                <p:cTn id="295" presetID="2" presetClass="entr" presetSubtype="6" fill="hold" grpId="5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6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7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7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39950"/>
                            </p:stCondLst>
                            <p:childTnLst>
                              <p:par>
                                <p:cTn id="300" presetID="2" presetClass="entr" presetSubtype="4" fill="hold" grpId="6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1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7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7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40650"/>
                            </p:stCondLst>
                            <p:childTnLst>
                              <p:par>
                                <p:cTn id="305" presetID="2" presetClass="entr" presetSubtype="4" fill="hold" grpId="6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6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7" dur="7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7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41350"/>
                            </p:stCondLst>
                            <p:childTnLst>
                              <p:par>
                                <p:cTn id="310" presetID="2" presetClass="entr" presetSubtype="4" fill="hold" grpId="6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1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7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7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42050"/>
                            </p:stCondLst>
                            <p:childTnLst>
                              <p:par>
                                <p:cTn id="315" presetID="2" presetClass="entr" presetSubtype="4" fill="hold" grpId="6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6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700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700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42750"/>
                            </p:stCondLst>
                            <p:childTnLst>
                              <p:par>
                                <p:cTn id="320" presetID="2" presetClass="entr" presetSubtype="4" fill="hold" grpId="6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1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2" dur="7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7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43450"/>
                            </p:stCondLst>
                            <p:childTnLst>
                              <p:par>
                                <p:cTn id="325" presetID="2" presetClass="entr" presetSubtype="4" fill="hold" grpId="6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6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7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7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23" presetClass="entr" presetSubtype="16" fill="hold" grpId="6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2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3" dur="75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75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750"/>
                            </p:stCondLst>
                            <p:childTnLst>
                              <p:par>
                                <p:cTn id="336" presetID="10" presetClass="entr" fill="hold" grpId="6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7" fill="hold"/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10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1750"/>
                            </p:stCondLst>
                            <p:childTnLst>
                              <p:par>
                                <p:cTn id="340" presetID="10" presetClass="entr" fill="hold" grpId="6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1" fill="hold"/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10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4" presetID="10" presetClass="entr" fill="hold" grpId="6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5" fill="hold"/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1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3750"/>
                            </p:stCondLst>
                            <p:childTnLst>
                              <p:par>
                                <p:cTn id="348" presetID="1" presetClass="entr" presetSubtype="0" fill="hold" grpId="7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9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3750"/>
                            </p:stCondLst>
                            <p:childTnLst>
                              <p:par>
                                <p:cTn id="351" presetID="1" presetClass="entr" presetSubtype="0" fill="hold" grpId="7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2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3750"/>
                            </p:stCondLst>
                            <p:childTnLst>
                              <p:par>
                                <p:cTn id="354" presetID="1" presetClass="entr" presetSubtype="0" fill="hold" grpId="7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5" fill="hold"/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-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34068 -0.026337" pathEditMode="relative">
                                      <p:cBhvr>
                                        <p:cTn id="358" dur="100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-1" presetClass="path" presetSubtype="0" accel="50000" decel="5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0.000000 0.000000 L -0.016389 -0.043812" pathEditMode="relative">
                                      <p:cBhvr>
                                        <p:cTn id="361" dur="1000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-1" presetClass="path" presetSubtype="0" accel="50000" decel="5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0.000000 0.000000 L 0.000753 -0.061772" pathEditMode="relative">
                                      <p:cBhvr>
                                        <p:cTn id="364" dur="1000" fill="hold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100"/>
                            </p:stCondLst>
                            <p:childTnLst>
                              <p:par>
                                <p:cTn id="366" presetID="10" presetClass="entr" fill="hold" grpId="7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7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8" dur="10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2100"/>
                            </p:stCondLst>
                            <p:childTnLst>
                              <p:par>
                                <p:cTn id="370" presetID="1" presetClass="entr" presetSubtype="0" fill="hold" grpId="7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1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2100"/>
                            </p:stCondLst>
                            <p:childTnLst>
                              <p:par>
                                <p:cTn id="373" presetID="1" presetClass="entr" presetSubtype="0" fill="hold" grpId="7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4" fill="hold"/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2100"/>
                            </p:stCondLst>
                            <p:childTnLst>
                              <p:par>
                                <p:cTn id="376" presetID="1" presetClass="entr" presetSubtype="0" fill="hold" grpId="7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7" fill="hold"/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2100"/>
                            </p:stCondLst>
                            <p:childTnLst>
                              <p:par>
                                <p:cTn id="379" presetID="1" presetClass="entr" presetSubtype="0" fill="hold" grpId="8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0" fill="hold"/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-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26726 0.095172" pathEditMode="relative">
                                      <p:cBhvr>
                                        <p:cTn id="383" dur="1000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-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31980 0.061249" pathEditMode="relative">
                                      <p:cBhvr>
                                        <p:cTn id="386" dur="1000" fill="hold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-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31973 0.026143" pathEditMode="relative">
                                      <p:cBhvr>
                                        <p:cTn id="389" dur="1000" fill="hold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-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31418 -0.009501" pathEditMode="relative">
                                      <p:cBhvr>
                                        <p:cTn id="392" dur="1000" fill="hold"/>
                                        <p:tgtEl>
                                          <p:spTgt spid="5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000"/>
                            </p:stCondLst>
                            <p:childTnLst>
                              <p:par>
                                <p:cTn id="394" presetID="10" presetClass="entr" fill="hold" grpId="8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5" fill="hold"/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10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2000"/>
                            </p:stCondLst>
                            <p:childTnLst>
                              <p:par>
                                <p:cTn id="398" presetID="1" presetClass="entr" presetSubtype="0" fill="hold" grpId="8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9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2000"/>
                            </p:stCondLst>
                            <p:childTnLst>
                              <p:par>
                                <p:cTn id="401" presetID="1" presetClass="entr" presetSubtype="0" fill="hold" grpId="8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2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2000"/>
                            </p:stCondLst>
                            <p:childTnLst>
                              <p:par>
                                <p:cTn id="404" presetID="1" presetClass="entr" presetSubtype="0" fill="hold" grpId="8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5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2000"/>
                            </p:stCondLst>
                            <p:childTnLst>
                              <p:par>
                                <p:cTn id="407" presetID="1" presetClass="entr" presetSubtype="0" fill="hold" grpId="8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8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-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10496 0.049426" pathEditMode="relative">
                                      <p:cBhvr>
                                        <p:cTn id="411" dur="1000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-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28670 0.030950" pathEditMode="relative">
                                      <p:cBhvr>
                                        <p:cTn id="414" dur="1000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-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45166 0.013229" pathEditMode="relative">
                                      <p:cBhvr>
                                        <p:cTn id="417" dur="1000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-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60512 -0.012152" pathEditMode="relative">
                                      <p:cBhvr>
                                        <p:cTn id="420" dur="10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2" presetID="10" presetClass="entr" fill="hold" grpId="9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3" fill="hold"/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10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2000"/>
                            </p:stCondLst>
                            <p:childTnLst>
                              <p:par>
                                <p:cTn id="426" presetID="10" presetClass="entr" fill="hold" grpId="9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7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8"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3000"/>
                            </p:stCondLst>
                            <p:childTnLst>
                              <p:par>
                                <p:cTn id="430" presetID="10" presetClass="entr" fill="hold" grpId="96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1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1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4200"/>
                            </p:stCondLst>
                            <p:childTnLst>
                              <p:par>
                                <p:cTn id="434" presetID="10" presetClass="entr" fill="hold" grpId="97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5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6" dur="10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5400"/>
                            </p:stCondLst>
                            <p:childTnLst>
                              <p:par>
                                <p:cTn id="438" presetID="10" presetClass="entr" fill="hold" grpId="98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9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0" dur="10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>
                            <p:stCondLst>
                              <p:cond delay="6600"/>
                            </p:stCondLst>
                            <p:childTnLst>
                              <p:par>
                                <p:cTn id="442" presetID="10" presetClass="entr" fill="hold" grpId="99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3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4" dur="1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7800"/>
                            </p:stCondLst>
                            <p:childTnLst>
                              <p:par>
                                <p:cTn id="446" presetID="10" presetClass="entr" fill="hold" grpId="100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7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8" dur="1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9000"/>
                            </p:stCondLst>
                            <p:childTnLst>
                              <p:par>
                                <p:cTn id="450" presetID="10" presetClass="entr" fill="hold" grpId="101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1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2" dur="10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10200"/>
                            </p:stCondLst>
                            <p:childTnLst>
                              <p:par>
                                <p:cTn id="454" presetID="10" presetClass="entr" fill="hold" grpId="102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5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6" dur="1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1400"/>
                            </p:stCondLst>
                            <p:childTnLst>
                              <p:par>
                                <p:cTn id="458" presetID="10" presetClass="entr" fill="hold" grpId="103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9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2600"/>
                            </p:stCondLst>
                            <p:childTnLst>
                              <p:par>
                                <p:cTn id="462" presetID="10" presetClass="entr" fill="hold" grpId="104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3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4"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>
                            <p:stCondLst>
                              <p:cond delay="13800"/>
                            </p:stCondLst>
                            <p:childTnLst>
                              <p:par>
                                <p:cTn id="466" presetID="10" presetClass="entr" fill="hold" grpId="105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7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8" dur="10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5000"/>
                            </p:stCondLst>
                            <p:childTnLst>
                              <p:par>
                                <p:cTn id="470" presetID="10" presetClass="entr" fill="hold" grpId="106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1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2" dur="10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6200"/>
                            </p:stCondLst>
                            <p:childTnLst>
                              <p:par>
                                <p:cTn id="474" presetID="10" presetClass="entr" fill="hold" grpId="107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5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6"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7" fill="hold">
                            <p:stCondLst>
                              <p:cond delay="17400"/>
                            </p:stCondLst>
                            <p:childTnLst>
                              <p:par>
                                <p:cTn id="478" presetID="10" presetClass="entr" fill="hold" grpId="108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9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0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8600"/>
                            </p:stCondLst>
                            <p:childTnLst>
                              <p:par>
                                <p:cTn id="482" presetID="10" presetClass="entr" fill="hold" grpId="109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3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9800"/>
                            </p:stCondLst>
                            <p:childTnLst>
                              <p:par>
                                <p:cTn id="486" presetID="10" presetClass="exit" fill="hold" grpId="1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87" dur="700" fill="hold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8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9" fill="hold">
                            <p:stCondLst>
                              <p:cond delay="20500"/>
                            </p:stCondLst>
                            <p:childTnLst>
                              <p:par>
                                <p:cTn id="490" presetID="10" presetClass="exit" fill="hold" grpId="1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1" dur="700" fill="hold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2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21200"/>
                            </p:stCondLst>
                            <p:childTnLst>
                              <p:par>
                                <p:cTn id="494" presetID="10" presetClass="exit" fill="hold" grpId="1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5" dur="700" fill="hold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7" fill="hold">
                      <p:stCondLst>
                        <p:cond delay="indefinite"/>
                      </p:stCondLst>
                      <p:childTnLst>
                        <p:par>
                          <p:cTn id="498" fill="hold">
                            <p:stCondLst>
                              <p:cond delay="0"/>
                            </p:stCondLst>
                            <p:childTnLst>
                              <p:par>
                                <p:cTn id="499" presetID="23" presetClass="entr" presetSubtype="16" fill="hold" grpId="11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1" dur="75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75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750"/>
                            </p:stCondLst>
                            <p:childTnLst>
                              <p:par>
                                <p:cTn id="504" presetID="1" presetClass="entr" presetSubtype="0" fill="hold" grpId="1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5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750"/>
                            </p:stCondLst>
                            <p:childTnLst>
                              <p:par>
                                <p:cTn id="507" presetID="1" presetClass="entr" presetSubtype="0" fill="hold" grpId="115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8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950"/>
                            </p:stCondLst>
                            <p:childTnLst>
                              <p:par>
                                <p:cTn id="510" presetID="1" presetClass="entr" presetSubtype="0" fill="hold" grpId="116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1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-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14898 0.104947" pathEditMode="relative">
                                      <p:cBhvr>
                                        <p:cTn id="514" dur="10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-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20800 0.068464" pathEditMode="relative">
                                      <p:cBhvr>
                                        <p:cTn id="517" dur="1000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-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66257 0.021695" pathEditMode="relative">
                                      <p:cBhvr>
                                        <p:cTn id="520" dur="1000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2" presetID="10" presetClass="entr" fill="hold" grpId="12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3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4" dur="10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2000"/>
                            </p:stCondLst>
                            <p:childTnLst>
                              <p:par>
                                <p:cTn id="526" presetID="23" presetClass="entr" presetSubtype="16" fill="hold" grpId="121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7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8" dur="75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9" dur="75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3250"/>
                            </p:stCondLst>
                            <p:childTnLst>
                              <p:par>
                                <p:cTn id="531" presetID="10" presetClass="entr" fill="hold" grpId="12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2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3" dur="10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4" fill="hold">
                            <p:stCondLst>
                              <p:cond delay="4250"/>
                            </p:stCondLst>
                            <p:childTnLst>
                              <p:par>
                                <p:cTn id="535" presetID="10" presetClass="entr" fill="hold" grpId="123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6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7" dur="10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5450"/>
                            </p:stCondLst>
                            <p:childTnLst>
                              <p:par>
                                <p:cTn id="539" presetID="10" presetClass="entr" fill="hold" grpId="124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1"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6650"/>
                            </p:stCondLst>
                            <p:childTnLst>
                              <p:par>
                                <p:cTn id="543" presetID="10" presetClass="entr" fill="hold" grpId="125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4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5" dur="10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6" fill="hold">
                            <p:stCondLst>
                              <p:cond delay="7850"/>
                            </p:stCondLst>
                            <p:childTnLst>
                              <p:par>
                                <p:cTn id="547" presetID="10" presetClass="entr" fill="hold" grpId="126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8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9" dur="10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9050"/>
                            </p:stCondLst>
                            <p:childTnLst>
                              <p:par>
                                <p:cTn id="551" presetID="23" presetClass="entr" presetSubtype="16" fill="hold" grpId="127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2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75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75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6" presetID="23" presetClass="entr" presetSubtype="16" fill="hold" grpId="128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7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8" dur="750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750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10950"/>
                            </p:stCondLst>
                            <p:childTnLst>
                              <p:par>
                                <p:cTn id="561" presetID="23" presetClass="entr" presetSubtype="16" fill="hold" grpId="129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2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3" dur="75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75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11900"/>
                            </p:stCondLst>
                            <p:childTnLst>
                              <p:par>
                                <p:cTn id="566" presetID="23" presetClass="entr" presetSubtype="16" fill="hold" grpId="130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7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8" dur="750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750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0" fill="hold">
                            <p:stCondLst>
                              <p:cond delay="12850"/>
                            </p:stCondLst>
                            <p:childTnLst>
                              <p:par>
                                <p:cTn id="571" presetID="23" presetClass="entr" presetSubtype="16" fill="hold" grpId="131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2" fill="hold"/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3" dur="750" fill="hold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4" dur="750" fill="hold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23" presetClass="entr" presetSubtype="16" fill="hold" grpId="13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8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9" dur="75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0" dur="75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750"/>
                            </p:stCondLst>
                            <p:childTnLst>
                              <p:par>
                                <p:cTn id="582" presetID="19" presetClass="entr" presetSubtype="10" fill="hold" grpId="133" nodeType="afterEffect">
                                  <p:stCondLst>
                                    <p:cond delay="4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3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4" dur="1000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1000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fill="hold">
                      <p:stCondLst>
                        <p:cond delay="indefinite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2" presetClass="entr" presetSubtype="1" fill="hold" grpId="13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9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0" dur="10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1" dur="10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2" fill="hold">
                      <p:stCondLst>
                        <p:cond delay="indefinite"/>
                      </p:stCondLst>
                      <p:childTnLst>
                        <p:par>
                          <p:cTn id="593" fill="hold">
                            <p:stCondLst>
                              <p:cond delay="0"/>
                            </p:stCondLst>
                            <p:childTnLst>
                              <p:par>
                                <p:cTn id="594" presetID="23" presetClass="entr" presetSubtype="16" fill="hold" grpId="13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5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6" dur="750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7" dur="750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8" fill="hold">
                            <p:stCondLst>
                              <p:cond delay="750"/>
                            </p:stCondLst>
                            <p:childTnLst>
                              <p:par>
                                <p:cTn id="599" presetID="22" presetClass="entr" presetSubtype="1" fill="hold" grpId="136" nodeType="afterEffect">
                                  <p:stCondLst>
                                    <p:cond delay="4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1"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2150"/>
                            </p:stCondLst>
                            <p:childTnLst>
                              <p:par>
                                <p:cTn id="603" presetID="23" presetClass="entr" presetSubtype="16" fill="hold" grpId="137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4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5" dur="75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6" dur="75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3200"/>
                            </p:stCondLst>
                            <p:childTnLst>
                              <p:par>
                                <p:cTn id="608" presetID="22" presetClass="entr" presetSubtype="1" fill="hold" grpId="138" nodeType="afterEffect">
                                  <p:stCondLst>
                                    <p:cond delay="4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9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0" dur="1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9" presetClass="emph" fill="hold" grpId="139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indefinite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0"/>
                                      </p:to>
                                    </p:set>
                                    <p:animEffect filter="image" prLst="opacity: 0.20; ">
                                      <p:cBhvr>
                                        <p:cTn id="614" dur="indefinite" fill="hold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5" fill="hold">
                            <p:stCondLst>
                              <p:cond delay="0"/>
                            </p:stCondLst>
                            <p:childTnLst>
                              <p:par>
                                <p:cTn id="616" presetID="9" presetClass="emph" fill="hold" grpId="14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17" dur="indefinite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0"/>
                                      </p:to>
                                    </p:set>
                                    <p:animEffect filter="image" prLst="opacity: 0.20; ">
                                      <p:cBhvr>
                                        <p:cTn id="618" dur="indefinite" fill="hold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9" presetClass="emph" fill="hold" grpId="14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1" dur="indefinite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0"/>
                                      </p:to>
                                    </p:set>
                                    <p:animEffect filter="image" prLst="opacity: 0.20; ">
                                      <p:cBhvr>
                                        <p:cTn id="622" dur="indefinite" fill="hold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" grpId="138" animBg="1" advAuto="0"/>
      <p:bldP spid="405" grpId="134" animBg="1" advAuto="0"/>
      <p:bldP spid="410" grpId="123" animBg="1" advAuto="0"/>
      <p:bldP spid="411" grpId="124" animBg="1" advAuto="0"/>
      <p:bldP spid="412" grpId="122" animBg="1" advAuto="0"/>
      <p:bldP spid="413" grpId="126" animBg="1" advAuto="0"/>
      <p:bldP spid="414" grpId="125" animBg="1" advAuto="0"/>
      <p:bldP spid="417" grpId="133" animBg="1" advAuto="0"/>
      <p:bldP spid="418" grpId="103" animBg="1" advAuto="0"/>
      <p:bldP spid="419" grpId="108" animBg="1" advAuto="0"/>
      <p:bldP spid="420" grpId="102" animBg="1" advAuto="0"/>
      <p:bldP spid="421" grpId="104" animBg="1" advAuto="0"/>
      <p:bldP spid="422" grpId="105" animBg="1" advAuto="0"/>
      <p:bldP spid="423" grpId="107" animBg="1" advAuto="0"/>
      <p:bldP spid="424" grpId="109" animBg="1" advAuto="0"/>
      <p:bldP spid="425" grpId="95" animBg="1" advAuto="0"/>
      <p:bldP spid="426" grpId="101" animBg="1" advAuto="0"/>
      <p:bldP spid="427" grpId="106" animBg="1" advAuto="0"/>
      <p:bldP spid="428" grpId="99" animBg="1" advAuto="0"/>
      <p:bldP spid="429" grpId="97" animBg="1" advAuto="0"/>
      <p:bldP spid="430" grpId="96" animBg="1" advAuto="0"/>
      <p:bldP spid="431" grpId="100" animBg="1" advAuto="0"/>
      <p:bldP spid="432" grpId="98" animBg="1" advAuto="0"/>
      <p:bldP spid="433" grpId="40" animBg="1" advAuto="0"/>
      <p:bldP spid="434" grpId="38" animBg="1" advAuto="0"/>
      <p:bldP spid="435" grpId="36" animBg="1" advAuto="0"/>
      <p:bldP spid="436" grpId="34" animBg="1" advAuto="0"/>
      <p:bldP spid="437" grpId="32" animBg="1" advAuto="0"/>
      <p:bldP spid="438" grpId="30" animBg="1" advAuto="0"/>
      <p:bldP spid="439" grpId="28" animBg="1" advAuto="0"/>
      <p:bldP spid="440" grpId="26" animBg="1" advAuto="0"/>
      <p:bldP spid="441" grpId="42" animBg="1" advAuto="0"/>
      <p:bldP spid="442" grpId="45" animBg="1" advAuto="0"/>
      <p:bldP spid="443" grpId="41" animBg="1" advAuto="0"/>
      <p:bldP spid="444" grpId="39" animBg="1" advAuto="0"/>
      <p:bldP spid="444" grpId="111" animBg="1" advAuto="0"/>
      <p:bldP spid="445" grpId="37" animBg="1" advAuto="0"/>
      <p:bldP spid="446" grpId="35" animBg="1" advAuto="0"/>
      <p:bldP spid="447" grpId="33" animBg="1" advAuto="0"/>
      <p:bldP spid="448" grpId="31" animBg="1" advAuto="0"/>
      <p:bldP spid="449" grpId="29" animBg="1" advAuto="0"/>
      <p:bldP spid="450" grpId="27" animBg="1" advAuto="0"/>
      <p:bldP spid="451" grpId="24" animBg="1" advAuto="0"/>
      <p:bldP spid="452" grpId="43" animBg="1" advAuto="0"/>
      <p:bldP spid="453" grpId="21" animBg="1" advAuto="0"/>
      <p:bldP spid="454" grpId="19" animBg="1" advAuto="0"/>
      <p:bldP spid="455" grpId="16" animBg="1" advAuto="0"/>
      <p:bldP spid="456" grpId="14" animBg="1" advAuto="0"/>
      <p:bldP spid="457" grpId="12" animBg="1" advAuto="0"/>
      <p:bldP spid="458" grpId="10" animBg="1" advAuto="0"/>
      <p:bldP spid="459" grpId="8" animBg="1" advAuto="0"/>
      <p:bldP spid="459" grpId="112" animBg="1" advAuto="0"/>
      <p:bldP spid="460" grpId="6" animBg="1" advAuto="0"/>
      <p:bldP spid="461" grpId="4" animBg="1" advAuto="0"/>
      <p:bldP spid="462" grpId="23" animBg="1" advAuto="0"/>
      <p:bldP spid="463" grpId="25" animBg="1" advAuto="0"/>
      <p:bldP spid="464" grpId="61" animBg="1" advAuto="0"/>
      <p:bldP spid="465" grpId="59" animBg="1" advAuto="0"/>
      <p:bldP spid="466" grpId="57" animBg="1" advAuto="0"/>
      <p:bldP spid="467" grpId="54" animBg="1" advAuto="0"/>
      <p:bldP spid="468" grpId="52" animBg="1" advAuto="0"/>
      <p:bldP spid="469" grpId="50" animBg="1" advAuto="0"/>
      <p:bldP spid="470" grpId="48" animBg="1" advAuto="0"/>
      <p:bldP spid="471" grpId="46" animBg="1" advAuto="0"/>
      <p:bldP spid="472" grpId="44" animBg="1" advAuto="0"/>
      <p:bldP spid="473" grpId="63" animBg="1" advAuto="0"/>
      <p:bldP spid="474" grpId="65" animBg="1" advAuto="0"/>
      <p:bldP spid="475" grpId="49" animBg="1" advAuto="0"/>
      <p:bldP spid="476" grpId="51" animBg="1" advAuto="0"/>
      <p:bldP spid="477" grpId="53" animBg="1" advAuto="0"/>
      <p:bldP spid="478" grpId="55" animBg="1" advAuto="0"/>
      <p:bldP spid="479" grpId="56" animBg="1" advAuto="0"/>
      <p:bldP spid="480" grpId="58" animBg="1" advAuto="0"/>
      <p:bldP spid="481" grpId="60" animBg="1" advAuto="0"/>
      <p:bldP spid="482" grpId="62" animBg="1" advAuto="0"/>
      <p:bldP spid="483" grpId="64" animBg="1" advAuto="0"/>
      <p:bldP spid="484" grpId="47" animBg="1" advAuto="0"/>
      <p:bldP spid="485" grpId="9" animBg="1" advAuto="0"/>
      <p:bldP spid="486" grpId="11" animBg="1" advAuto="0"/>
      <p:bldP spid="487" grpId="13" animBg="1" advAuto="0"/>
      <p:bldP spid="488" grpId="15" animBg="1" advAuto="0"/>
      <p:bldP spid="488" grpId="110" animBg="1" advAuto="0"/>
      <p:bldP spid="489" grpId="17" animBg="1" advAuto="0"/>
      <p:bldP spid="490" grpId="18" animBg="1" advAuto="0"/>
      <p:bldP spid="491" grpId="20" animBg="1" advAuto="0"/>
      <p:bldP spid="492" grpId="22" animBg="1" advAuto="0"/>
      <p:bldP spid="493" grpId="7" animBg="1" advAuto="0"/>
      <p:bldP spid="494" grpId="5" animBg="1" advAuto="0"/>
      <p:bldP spid="495" grpId="136" animBg="1" advAuto="0"/>
      <p:bldP spid="498" grpId="135" animBg="1" advAuto="0"/>
      <p:bldP spid="499" grpId="2" animBg="1" advAuto="0"/>
      <p:bldP spid="499" grpId="139" animBg="1" advAuto="0"/>
      <p:bldP spid="500" grpId="3" animBg="1" advAuto="0"/>
      <p:bldP spid="500" grpId="140" animBg="1" advAuto="0"/>
      <p:bldP spid="501" grpId="113" animBg="1" advAuto="0"/>
      <p:bldP spid="502" grpId="127" animBg="1" advAuto="0"/>
      <p:bldP spid="503" grpId="128" animBg="1" advAuto="0"/>
      <p:bldP spid="504" grpId="129" animBg="1" advAuto="0"/>
      <p:bldP spid="505" grpId="130" animBg="1" advAuto="0"/>
      <p:bldP spid="506" grpId="131" animBg="1" advAuto="0"/>
      <p:bldP spid="507" grpId="72" animBg="1" advAuto="0"/>
      <p:bldP spid="508" grpId="71" animBg="1" advAuto="0"/>
      <p:bldP spid="509" grpId="70" animBg="1" advAuto="0"/>
      <p:bldP spid="510" grpId="76" animBg="1" advAuto="0"/>
      <p:bldP spid="511" grpId="80" animBg="1" advAuto="0"/>
      <p:bldP spid="512" grpId="79" animBg="1" advAuto="0"/>
      <p:bldP spid="513" grpId="78" animBg="1" advAuto="0"/>
      <p:bldP spid="514" grpId="77" animBg="1" advAuto="0"/>
      <p:bldP spid="515" grpId="85" animBg="1" advAuto="0"/>
      <p:bldP spid="516" grpId="67" animBg="1" advAuto="0"/>
      <p:bldP spid="517" grpId="68" animBg="1" advAuto="0"/>
      <p:bldP spid="518" grpId="69" animBg="1" advAuto="0"/>
      <p:bldP spid="519" grpId="89" animBg="1" advAuto="0"/>
      <p:bldP spid="520" grpId="86" animBg="1" advAuto="0"/>
      <p:bldP spid="521" grpId="87" animBg="1" advAuto="0"/>
      <p:bldP spid="522" grpId="88" animBg="1" advAuto="0"/>
      <p:bldP spid="523" grpId="94" animBg="1" advAuto="0"/>
      <p:bldP spid="524" grpId="132" animBg="1" advAuto="0"/>
      <p:bldP spid="525" grpId="114" animBg="1" advAuto="0"/>
      <p:bldP spid="526" grpId="115" animBg="1" advAuto="0"/>
      <p:bldP spid="527" grpId="116" animBg="1" advAuto="0"/>
      <p:bldP spid="528" grpId="120" animBg="1" advAuto="0"/>
      <p:bldP spid="529" grpId="121" animBg="1" advAuto="0"/>
      <p:bldP spid="530" grpId="66" animBg="1" advAuto="0"/>
      <p:bldP spid="530" grpId="141" animBg="1" advAuto="0"/>
      <p:bldP spid="534" grpId="137" animBg="1" advAuto="0"/>
      <p:bldP spid="535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ounded Rectangle"/>
          <p:cNvSpPr/>
          <p:nvPr/>
        </p:nvSpPr>
        <p:spPr>
          <a:xfrm>
            <a:off x="760045" y="104965"/>
            <a:ext cx="2853227" cy="1270001"/>
          </a:xfrm>
          <a:prstGeom prst="roundRect">
            <a:avLst>
              <a:gd name="adj" fmla="val 15000"/>
            </a:avLst>
          </a:prstGeom>
          <a:solidFill>
            <a:srgbClr val="544DA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06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494237" y="1396172"/>
            <a:ext cx="3384843" cy="441306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None/>
              <a:defRPr sz="2000">
                <a:solidFill>
                  <a:srgbClr val="544DA1"/>
                </a:solidFill>
              </a:defRPr>
            </a:lvl1pPr>
          </a:lstStyle>
          <a:p>
            <a:r>
              <a:t>To assist local churches in</a:t>
            </a:r>
          </a:p>
        </p:txBody>
      </p:sp>
      <p:sp>
        <p:nvSpPr>
          <p:cNvPr id="107" name="Shape"/>
          <p:cNvSpPr/>
          <p:nvPr/>
        </p:nvSpPr>
        <p:spPr>
          <a:xfrm>
            <a:off x="5917210" y="739731"/>
            <a:ext cx="4468020" cy="17541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65" y="0"/>
                </a:moveTo>
                <a:lnTo>
                  <a:pt x="0" y="15975"/>
                </a:lnTo>
                <a:lnTo>
                  <a:pt x="3354" y="21600"/>
                </a:lnTo>
                <a:lnTo>
                  <a:pt x="10865" y="10561"/>
                </a:lnTo>
                <a:lnTo>
                  <a:pt x="17983" y="21028"/>
                </a:lnTo>
                <a:lnTo>
                  <a:pt x="21600" y="15790"/>
                </a:lnTo>
                <a:lnTo>
                  <a:pt x="10865" y="0"/>
                </a:lnTo>
                <a:close/>
              </a:path>
            </a:pathLst>
          </a:custGeom>
          <a:gradFill>
            <a:gsLst>
              <a:gs pos="0">
                <a:srgbClr val="823399"/>
              </a:gs>
              <a:gs pos="100000">
                <a:srgbClr val="AB1E92"/>
              </a:gs>
            </a:gsLst>
            <a:lin ang="1049428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solidFill>
                  <a:srgbClr val="823399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08" name="Rectangle"/>
          <p:cNvSpPr/>
          <p:nvPr/>
        </p:nvSpPr>
        <p:spPr>
          <a:xfrm rot="5400000">
            <a:off x="11818515" y="1483946"/>
            <a:ext cx="838277" cy="8343520"/>
          </a:xfrm>
          <a:prstGeom prst="rect">
            <a:avLst/>
          </a:prstGeom>
          <a:gradFill>
            <a:gsLst>
              <a:gs pos="0">
                <a:srgbClr val="C4108D"/>
              </a:gs>
              <a:gs pos="100000">
                <a:srgbClr val="F69620"/>
              </a:gs>
            </a:gsLst>
            <a:lin ang="18545866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solidFill>
                  <a:srgbClr val="C4108D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09" name="Shape"/>
          <p:cNvSpPr/>
          <p:nvPr/>
        </p:nvSpPr>
        <p:spPr>
          <a:xfrm>
            <a:off x="8243689" y="2150933"/>
            <a:ext cx="2251473" cy="3934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4480" y="2318"/>
                </a:lnTo>
                <a:lnTo>
                  <a:pt x="14480" y="12109"/>
                </a:lnTo>
                <a:lnTo>
                  <a:pt x="0" y="16894"/>
                </a:lnTo>
                <a:lnTo>
                  <a:pt x="0" y="21600"/>
                </a:lnTo>
                <a:lnTo>
                  <a:pt x="21600" y="14465"/>
                </a:ln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rgbClr val="544DA1"/>
              </a:gs>
              <a:gs pos="100000">
                <a:srgbClr val="863198"/>
              </a:gs>
            </a:gsLst>
            <a:lin ang="18545866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10" name="Shape"/>
          <p:cNvSpPr/>
          <p:nvPr/>
        </p:nvSpPr>
        <p:spPr>
          <a:xfrm>
            <a:off x="5831259" y="2178913"/>
            <a:ext cx="2251473" cy="39040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14411"/>
                </a:lnTo>
                <a:lnTo>
                  <a:pt x="21600" y="21600"/>
                </a:lnTo>
                <a:lnTo>
                  <a:pt x="21600" y="16857"/>
                </a:lnTo>
                <a:lnTo>
                  <a:pt x="7120" y="12037"/>
                </a:lnTo>
                <a:lnTo>
                  <a:pt x="7120" y="270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C4108D"/>
              </a:gs>
              <a:gs pos="100000">
                <a:srgbClr val="AA2092"/>
              </a:gs>
            </a:gsLst>
            <a:lin ang="10384028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11" name="Rectangle"/>
          <p:cNvSpPr/>
          <p:nvPr/>
        </p:nvSpPr>
        <p:spPr>
          <a:xfrm rot="5400000">
            <a:off x="3665181" y="1483946"/>
            <a:ext cx="838278" cy="8343520"/>
          </a:xfrm>
          <a:prstGeom prst="rect">
            <a:avLst/>
          </a:prstGeom>
          <a:gradFill>
            <a:gsLst>
              <a:gs pos="0">
                <a:srgbClr val="04A851"/>
              </a:gs>
              <a:gs pos="100000">
                <a:srgbClr val="544DA1"/>
              </a:gs>
            </a:gsLst>
            <a:lin ang="15271756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grpSp>
        <p:nvGrpSpPr>
          <p:cNvPr id="114" name="Group"/>
          <p:cNvGrpSpPr/>
          <p:nvPr/>
        </p:nvGrpSpPr>
        <p:grpSpPr>
          <a:xfrm>
            <a:off x="7579270" y="538780"/>
            <a:ext cx="1143902" cy="1320864"/>
            <a:chOff x="88481" y="0"/>
            <a:chExt cx="1143900" cy="1320862"/>
          </a:xfrm>
        </p:grpSpPr>
        <p:sp>
          <p:nvSpPr>
            <p:cNvPr id="112" name="Polygon"/>
            <p:cNvSpPr/>
            <p:nvPr/>
          </p:nvSpPr>
          <p:spPr>
            <a:xfrm>
              <a:off x="88481" y="0"/>
              <a:ext cx="1143901" cy="1320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5400"/>
                  </a:lnTo>
                  <a:lnTo>
                    <a:pt x="21600" y="16200"/>
                  </a:lnTo>
                  <a:lnTo>
                    <a:pt x="10800" y="21600"/>
                  </a:lnTo>
                  <a:lnTo>
                    <a:pt x="0" y="162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B11B91"/>
            </a:solidFill>
            <a:ln w="508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13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70494" y="343151"/>
              <a:ext cx="579875" cy="6345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5" name="Title 1"/>
          <p:cNvSpPr txBox="1">
            <a:spLocks noGrp="1"/>
          </p:cNvSpPr>
          <p:nvPr>
            <p:ph type="title"/>
          </p:nvPr>
        </p:nvSpPr>
        <p:spPr>
          <a:xfrm>
            <a:off x="256342" y="320826"/>
            <a:ext cx="3860634" cy="838278"/>
          </a:xfrm>
          <a:prstGeom prst="rect">
            <a:avLst/>
          </a:prstGeom>
        </p:spPr>
        <p:txBody>
          <a:bodyPr/>
          <a:lstStyle>
            <a:lvl1pPr defTabSz="905255">
              <a:defRPr sz="4950">
                <a:solidFill>
                  <a:srgbClr val="FFFFFF"/>
                </a:solidFill>
              </a:defRPr>
            </a:lvl1pPr>
          </a:lstStyle>
          <a:p>
            <a:r>
              <a:t>Purpose</a:t>
            </a:r>
          </a:p>
        </p:txBody>
      </p:sp>
      <p:sp>
        <p:nvSpPr>
          <p:cNvPr id="116" name="Title 1"/>
          <p:cNvSpPr txBox="1"/>
          <p:nvPr/>
        </p:nvSpPr>
        <p:spPr>
          <a:xfrm>
            <a:off x="10311614" y="6774779"/>
            <a:ext cx="4757058" cy="937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defRPr sz="5500" b="1">
                <a:solidFill>
                  <a:schemeClr val="accent2"/>
                </a:solidFill>
              </a:defRPr>
            </a:lvl1pPr>
          </a:lstStyle>
          <a:p>
            <a:r>
              <a:t>Mission</a:t>
            </a:r>
          </a:p>
        </p:txBody>
      </p:sp>
      <p:grpSp>
        <p:nvGrpSpPr>
          <p:cNvPr id="119" name="Group"/>
          <p:cNvGrpSpPr/>
          <p:nvPr/>
        </p:nvGrpSpPr>
        <p:grpSpPr>
          <a:xfrm>
            <a:off x="9503612" y="3816526"/>
            <a:ext cx="1143902" cy="1320864"/>
            <a:chOff x="88481" y="0"/>
            <a:chExt cx="1143900" cy="1320862"/>
          </a:xfrm>
        </p:grpSpPr>
        <p:sp>
          <p:nvSpPr>
            <p:cNvPr id="117" name="Polygon"/>
            <p:cNvSpPr/>
            <p:nvPr/>
          </p:nvSpPr>
          <p:spPr>
            <a:xfrm>
              <a:off x="88481" y="0"/>
              <a:ext cx="1143901" cy="1320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5400"/>
                  </a:lnTo>
                  <a:lnTo>
                    <a:pt x="21600" y="16200"/>
                  </a:lnTo>
                  <a:lnTo>
                    <a:pt x="10800" y="21600"/>
                  </a:lnTo>
                  <a:lnTo>
                    <a:pt x="0" y="162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962A96"/>
            </a:solidFill>
            <a:ln w="508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18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46962" y="409115"/>
              <a:ext cx="826938" cy="50263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20" name="Content Placeholder 2"/>
          <p:cNvSpPr txBox="1"/>
          <p:nvPr/>
        </p:nvSpPr>
        <p:spPr>
          <a:xfrm>
            <a:off x="132057" y="7161501"/>
            <a:ext cx="4109203" cy="30338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>
              <a:spcBef>
                <a:spcPts val="1000"/>
              </a:spcBef>
              <a:buFont typeface="Arial"/>
              <a:defRPr sz="2500">
                <a:solidFill>
                  <a:srgbClr val="3A3570"/>
                </a:solidFill>
              </a:defRPr>
            </a:pPr>
            <a:r>
              <a:t>To assist local churches in...</a:t>
            </a:r>
          </a:p>
          <a:p>
            <a:pPr marL="514350" indent="-514350">
              <a:spcBef>
                <a:spcPts val="1000"/>
              </a:spcBef>
              <a:buSzPct val="100000"/>
              <a:buAutoNum type="arabicPeriod"/>
              <a:defRPr sz="2500">
                <a:solidFill>
                  <a:srgbClr val="3A3570"/>
                </a:solidFill>
              </a:defRPr>
            </a:pPr>
            <a:r>
              <a:t>Reaching non-believers for Jesus</a:t>
            </a:r>
          </a:p>
          <a:p>
            <a:pPr marL="514350" indent="-514350">
              <a:spcBef>
                <a:spcPts val="1000"/>
              </a:spcBef>
              <a:buSzPct val="100000"/>
              <a:buAutoNum type="arabicPeriod"/>
              <a:defRPr sz="2500">
                <a:solidFill>
                  <a:srgbClr val="3A3570"/>
                </a:solidFill>
              </a:defRPr>
            </a:pPr>
            <a:r>
              <a:t>Establishing new believers in their faith</a:t>
            </a:r>
          </a:p>
          <a:p>
            <a:pPr marL="514350" indent="-514350">
              <a:spcBef>
                <a:spcPts val="1000"/>
              </a:spcBef>
              <a:buSzPct val="100000"/>
              <a:buAutoNum type="arabicPeriod"/>
              <a:defRPr sz="2500">
                <a:solidFill>
                  <a:srgbClr val="3A3570"/>
                </a:solidFill>
              </a:defRPr>
            </a:pPr>
            <a:r>
              <a:t>Walking with believers into Spirit-filled life</a:t>
            </a:r>
          </a:p>
        </p:txBody>
      </p:sp>
      <p:sp>
        <p:nvSpPr>
          <p:cNvPr id="121" name="Content Placeholder 2"/>
          <p:cNvSpPr txBox="1"/>
          <p:nvPr/>
        </p:nvSpPr>
        <p:spPr>
          <a:xfrm>
            <a:off x="800913" y="2010459"/>
            <a:ext cx="2771491" cy="937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r">
              <a:spcBef>
                <a:spcPts val="1000"/>
              </a:spcBef>
              <a:defRPr sz="2000">
                <a:solidFill>
                  <a:srgbClr val="544DA1"/>
                </a:solidFill>
              </a:defRPr>
            </a:lvl1pPr>
          </a:lstStyle>
          <a:p>
            <a:r>
              <a:t>Reaching non-believers for Jesus</a:t>
            </a:r>
          </a:p>
        </p:txBody>
      </p:sp>
      <p:sp>
        <p:nvSpPr>
          <p:cNvPr id="122" name="Content Placeholder 2"/>
          <p:cNvSpPr txBox="1"/>
          <p:nvPr/>
        </p:nvSpPr>
        <p:spPr>
          <a:xfrm>
            <a:off x="800913" y="2955127"/>
            <a:ext cx="2771492" cy="937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r">
              <a:spcBef>
                <a:spcPts val="1000"/>
              </a:spcBef>
              <a:defRPr sz="2000">
                <a:solidFill>
                  <a:srgbClr val="952A95"/>
                </a:solidFill>
              </a:defRPr>
            </a:lvl1pPr>
          </a:lstStyle>
          <a:p>
            <a:r>
              <a:t>Establishing new believers in their faith</a:t>
            </a:r>
          </a:p>
        </p:txBody>
      </p:sp>
      <p:sp>
        <p:nvSpPr>
          <p:cNvPr id="123" name="Content Placeholder 2"/>
          <p:cNvSpPr txBox="1"/>
          <p:nvPr/>
        </p:nvSpPr>
        <p:spPr>
          <a:xfrm>
            <a:off x="800913" y="3799427"/>
            <a:ext cx="2771492" cy="937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r">
              <a:spcBef>
                <a:spcPts val="1000"/>
              </a:spcBef>
              <a:defRPr sz="2000">
                <a:solidFill>
                  <a:srgbClr val="B51990"/>
                </a:solidFill>
              </a:defRPr>
            </a:lvl1pPr>
          </a:lstStyle>
          <a:p>
            <a:r>
              <a:t>Walking with believers into Spirit-filled life</a:t>
            </a:r>
          </a:p>
        </p:txBody>
      </p:sp>
      <p:pic>
        <p:nvPicPr>
          <p:cNvPr id="124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872980" y="2169470"/>
            <a:ext cx="625879" cy="6195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847269" y="3897646"/>
            <a:ext cx="677301" cy="74117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6" name="Image" descr="Image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3897033" y="3033558"/>
            <a:ext cx="1019359" cy="61959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9" name="Group"/>
          <p:cNvGrpSpPr/>
          <p:nvPr/>
        </p:nvGrpSpPr>
        <p:grpSpPr>
          <a:xfrm>
            <a:off x="-1266233" y="4995274"/>
            <a:ext cx="1143902" cy="1320864"/>
            <a:chOff x="88481" y="0"/>
            <a:chExt cx="1143900" cy="1320862"/>
          </a:xfrm>
        </p:grpSpPr>
        <p:sp>
          <p:nvSpPr>
            <p:cNvPr id="127" name="Polygon"/>
            <p:cNvSpPr/>
            <p:nvPr/>
          </p:nvSpPr>
          <p:spPr>
            <a:xfrm>
              <a:off x="88481" y="0"/>
              <a:ext cx="1143901" cy="1320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5400"/>
                  </a:lnTo>
                  <a:lnTo>
                    <a:pt x="21600" y="16200"/>
                  </a:lnTo>
                  <a:lnTo>
                    <a:pt x="10800" y="21600"/>
                  </a:lnTo>
                  <a:lnTo>
                    <a:pt x="0" y="162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6F3E9C"/>
            </a:solidFill>
            <a:ln w="508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28" name="Image" descr="Image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406565" y="409115"/>
              <a:ext cx="507734" cy="50263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d"/>
      </p:transition>
    </mc:Choice>
    <mc:Fallback xmlns:a14="http://schemas.microsoft.com/office/drawing/2010/main" xmlns:m="http://schemas.openxmlformats.org/officeDocument/2006/math"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22" presetClass="entr" presetSubtype="4" fill="hold" grpId="2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900"/>
                            </p:stCondLst>
                            <p:childTnLst>
                              <p:par>
                                <p:cTn id="13" presetID="22" presetClass="entr" presetSubtype="2" fill="hold" grpId="3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7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100"/>
                            </p:stCondLst>
                            <p:childTnLst>
                              <p:par>
                                <p:cTn id="17" presetID="22" presetClass="entr" presetSubtype="1" fill="hold" grpId="4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300"/>
                            </p:stCondLst>
                            <p:childTnLst>
                              <p:par>
                                <p:cTn id="21" presetID="22" presetClass="entr" presetSubtype="8" fill="hold" grpId="5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0" presetClass="entr" fill="hold" grpId="6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-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731281 0.000847 L 0.883353 -0.171879" pathEditMode="relative">
                                      <p:cBhvr>
                                        <p:cTn id="30" dur="1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8" fill="hold" grpId="8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00"/>
                            </p:stCondLst>
                            <p:childTnLst>
                              <p:par>
                                <p:cTn id="37" presetID="2" presetClass="entr" presetSubtype="8" fill="hold" grpId="9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-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01607 -0.314094 L -0.157837 -0.472355" pathEditMode="relative">
                                      <p:cBhvr>
                                        <p:cTn id="47" dur="1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" presetClass="entr" presetSubtype="8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" presetClass="entr" presetSubtype="8" fill="hold" grpId="13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1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-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56189 0.157945 L -0.156217 0.485951" pathEditMode="relative">
                                      <p:cBhvr>
                                        <p:cTn id="64" dur="1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" presetClass="entr" presetSubtype="8" fill="hold" grpId="1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" presetClass="entr" presetSubtype="8" fill="hold" grpId="17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6" animBg="1" advAuto="0"/>
      <p:bldP spid="107" grpId="3" animBg="1" advAuto="0"/>
      <p:bldP spid="108" grpId="5" animBg="1" advAuto="0"/>
      <p:bldP spid="109" grpId="2" animBg="1" advAuto="0"/>
      <p:bldP spid="110" grpId="4" animBg="1" advAuto="0"/>
      <p:bldP spid="111" grpId="1" animBg="1" advAuto="0"/>
      <p:bldP spid="114" grpId="14" animBg="1" advAuto="0"/>
      <p:bldP spid="119" grpId="10" animBg="1" advAuto="0"/>
      <p:bldP spid="121" grpId="8" animBg="1" advAuto="0"/>
      <p:bldP spid="122" grpId="12" animBg="1" advAuto="0"/>
      <p:bldP spid="123" grpId="16" animBg="1" advAuto="0"/>
      <p:bldP spid="124" grpId="9" animBg="1" advAuto="0"/>
      <p:bldP spid="125" grpId="17" animBg="1" advAuto="0"/>
      <p:bldP spid="126" grpId="13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ontent Placeholder 3"/>
          <p:cNvSpPr txBox="1"/>
          <p:nvPr/>
        </p:nvSpPr>
        <p:spPr>
          <a:xfrm>
            <a:off x="7925087" y="1878712"/>
            <a:ext cx="3107238" cy="30338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20000"/>
              </a:lnSpc>
              <a:spcBef>
                <a:spcPts val="1000"/>
              </a:spcBef>
              <a:defRPr sz="2000">
                <a:solidFill>
                  <a:srgbClr val="DA4C5C"/>
                </a:solidFill>
              </a:defRPr>
            </a:lvl1pPr>
          </a:lstStyle>
          <a:p>
            <a:r>
              <a:t>To carry out the Great Commission to children, youth, and adults in preparation for a lifelong journey of being and making Christlike disciples. </a:t>
            </a:r>
          </a:p>
        </p:txBody>
      </p:sp>
      <p:sp>
        <p:nvSpPr>
          <p:cNvPr id="134" name="Shape"/>
          <p:cNvSpPr/>
          <p:nvPr/>
        </p:nvSpPr>
        <p:spPr>
          <a:xfrm>
            <a:off x="1697835" y="739731"/>
            <a:ext cx="4468020" cy="17541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65" y="0"/>
                </a:moveTo>
                <a:lnTo>
                  <a:pt x="0" y="15975"/>
                </a:lnTo>
                <a:lnTo>
                  <a:pt x="3354" y="21600"/>
                </a:lnTo>
                <a:lnTo>
                  <a:pt x="10865" y="10561"/>
                </a:lnTo>
                <a:lnTo>
                  <a:pt x="17983" y="21028"/>
                </a:lnTo>
                <a:lnTo>
                  <a:pt x="21600" y="15790"/>
                </a:lnTo>
                <a:lnTo>
                  <a:pt x="10865" y="0"/>
                </a:lnTo>
                <a:close/>
              </a:path>
            </a:pathLst>
          </a:custGeom>
          <a:gradFill>
            <a:gsLst>
              <a:gs pos="0">
                <a:srgbClr val="823399"/>
              </a:gs>
              <a:gs pos="100000">
                <a:srgbClr val="AB1E92"/>
              </a:gs>
            </a:gsLst>
            <a:lin ang="1049428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solidFill>
                  <a:srgbClr val="823399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35" name="Rectangle"/>
          <p:cNvSpPr/>
          <p:nvPr/>
        </p:nvSpPr>
        <p:spPr>
          <a:xfrm rot="5400000">
            <a:off x="7599139" y="1483946"/>
            <a:ext cx="838277" cy="8343520"/>
          </a:xfrm>
          <a:prstGeom prst="rect">
            <a:avLst/>
          </a:prstGeom>
          <a:gradFill>
            <a:gsLst>
              <a:gs pos="0">
                <a:srgbClr val="C4108D"/>
              </a:gs>
              <a:gs pos="100000">
                <a:srgbClr val="F69620"/>
              </a:gs>
            </a:gsLst>
            <a:lin ang="18545866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solidFill>
                  <a:srgbClr val="C4108D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36" name="Shape"/>
          <p:cNvSpPr/>
          <p:nvPr/>
        </p:nvSpPr>
        <p:spPr>
          <a:xfrm>
            <a:off x="4024315" y="2150933"/>
            <a:ext cx="2251473" cy="3934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4480" y="2318"/>
                </a:lnTo>
                <a:lnTo>
                  <a:pt x="14480" y="12109"/>
                </a:lnTo>
                <a:lnTo>
                  <a:pt x="0" y="16894"/>
                </a:lnTo>
                <a:lnTo>
                  <a:pt x="0" y="21600"/>
                </a:lnTo>
                <a:lnTo>
                  <a:pt x="21600" y="14465"/>
                </a:ln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rgbClr val="544DA1"/>
              </a:gs>
              <a:gs pos="100000">
                <a:srgbClr val="863198"/>
              </a:gs>
            </a:gsLst>
            <a:lin ang="18545866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37" name="Shape"/>
          <p:cNvSpPr/>
          <p:nvPr/>
        </p:nvSpPr>
        <p:spPr>
          <a:xfrm>
            <a:off x="1611884" y="2178913"/>
            <a:ext cx="2251473" cy="39040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14411"/>
                </a:lnTo>
                <a:lnTo>
                  <a:pt x="21600" y="21600"/>
                </a:lnTo>
                <a:lnTo>
                  <a:pt x="21600" y="16857"/>
                </a:lnTo>
                <a:lnTo>
                  <a:pt x="7120" y="12037"/>
                </a:lnTo>
                <a:lnTo>
                  <a:pt x="7120" y="270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C4108D"/>
              </a:gs>
              <a:gs pos="100000">
                <a:srgbClr val="AA2092"/>
              </a:gs>
            </a:gsLst>
            <a:lin ang="10384028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grpSp>
        <p:nvGrpSpPr>
          <p:cNvPr id="140" name="Group"/>
          <p:cNvGrpSpPr/>
          <p:nvPr/>
        </p:nvGrpSpPr>
        <p:grpSpPr>
          <a:xfrm>
            <a:off x="7424104" y="690326"/>
            <a:ext cx="4109204" cy="1270001"/>
            <a:chOff x="0" y="0"/>
            <a:chExt cx="4109202" cy="1270000"/>
          </a:xfrm>
        </p:grpSpPr>
        <p:sp>
          <p:nvSpPr>
            <p:cNvPr id="138" name="Rounded Rectangle"/>
            <p:cNvSpPr/>
            <p:nvPr/>
          </p:nvSpPr>
          <p:spPr>
            <a:xfrm>
              <a:off x="627988" y="0"/>
              <a:ext cx="2853227" cy="1270000"/>
            </a:xfrm>
            <a:prstGeom prst="roundRect">
              <a:avLst>
                <a:gd name="adj" fmla="val 15000"/>
              </a:avLst>
            </a:prstGeom>
            <a:solidFill>
              <a:srgbClr val="C4108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139" name="Title 1"/>
            <p:cNvSpPr txBox="1"/>
            <p:nvPr/>
          </p:nvSpPr>
          <p:spPr>
            <a:xfrm>
              <a:off x="0" y="215861"/>
              <a:ext cx="4109203" cy="83827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 algn="ctr" defTabSz="905255">
                <a:defRPr sz="4950" b="1">
                  <a:solidFill>
                    <a:srgbClr val="FFFFFF"/>
                  </a:solidFill>
                </a:defRPr>
              </a:lvl1pPr>
            </a:lstStyle>
            <a:p>
              <a:r>
                <a:t>Mission</a:t>
              </a:r>
            </a:p>
          </p:txBody>
        </p:sp>
      </p:grpSp>
      <p:sp>
        <p:nvSpPr>
          <p:cNvPr id="141" name="Rectangle"/>
          <p:cNvSpPr/>
          <p:nvPr/>
        </p:nvSpPr>
        <p:spPr>
          <a:xfrm rot="5400000">
            <a:off x="-555653" y="1483946"/>
            <a:ext cx="838277" cy="8343520"/>
          </a:xfrm>
          <a:prstGeom prst="rect">
            <a:avLst/>
          </a:prstGeom>
          <a:gradFill>
            <a:gsLst>
              <a:gs pos="0">
                <a:srgbClr val="04A851"/>
              </a:gs>
              <a:gs pos="100000">
                <a:srgbClr val="544DA1"/>
              </a:gs>
            </a:gsLst>
            <a:lin ang="15271756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42" name="Shape"/>
          <p:cNvSpPr/>
          <p:nvPr/>
        </p:nvSpPr>
        <p:spPr>
          <a:xfrm>
            <a:off x="4223146" y="983059"/>
            <a:ext cx="3889376" cy="1707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7230"/>
                </a:lnTo>
                <a:lnTo>
                  <a:pt x="20" y="7230"/>
                </a:lnTo>
                <a:lnTo>
                  <a:pt x="20" y="21600"/>
                </a:lnTo>
                <a:lnTo>
                  <a:pt x="3194" y="21600"/>
                </a:lnTo>
                <a:lnTo>
                  <a:pt x="3194" y="7230"/>
                </a:lnTo>
                <a:lnTo>
                  <a:pt x="21600" y="723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4108D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grpSp>
        <p:nvGrpSpPr>
          <p:cNvPr id="145" name="Group"/>
          <p:cNvGrpSpPr/>
          <p:nvPr/>
        </p:nvGrpSpPr>
        <p:grpSpPr>
          <a:xfrm>
            <a:off x="2844901" y="2161744"/>
            <a:ext cx="2173889" cy="2467749"/>
            <a:chOff x="0" y="0"/>
            <a:chExt cx="2173888" cy="2467747"/>
          </a:xfrm>
        </p:grpSpPr>
        <p:sp>
          <p:nvSpPr>
            <p:cNvPr id="143" name="Shape"/>
            <p:cNvSpPr/>
            <p:nvPr/>
          </p:nvSpPr>
          <p:spPr>
            <a:xfrm>
              <a:off x="-1" y="-1"/>
              <a:ext cx="2173890" cy="24677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C4108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44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27324" y="468736"/>
              <a:ext cx="1519240" cy="132992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48" name="Group"/>
          <p:cNvGrpSpPr/>
          <p:nvPr/>
        </p:nvGrpSpPr>
        <p:grpSpPr>
          <a:xfrm>
            <a:off x="5322271" y="3816096"/>
            <a:ext cx="1143901" cy="1320864"/>
            <a:chOff x="88481" y="0"/>
            <a:chExt cx="1143900" cy="1320862"/>
          </a:xfrm>
        </p:grpSpPr>
        <p:sp>
          <p:nvSpPr>
            <p:cNvPr id="146" name="Polygon"/>
            <p:cNvSpPr/>
            <p:nvPr/>
          </p:nvSpPr>
          <p:spPr>
            <a:xfrm>
              <a:off x="88481" y="0"/>
              <a:ext cx="1143901" cy="1320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5400"/>
                  </a:lnTo>
                  <a:lnTo>
                    <a:pt x="21600" y="16200"/>
                  </a:lnTo>
                  <a:lnTo>
                    <a:pt x="10800" y="21600"/>
                  </a:lnTo>
                  <a:lnTo>
                    <a:pt x="0" y="162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6F3E9C"/>
            </a:solidFill>
            <a:ln w="508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47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06565" y="409115"/>
              <a:ext cx="507734" cy="50263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51" name="Group"/>
          <p:cNvGrpSpPr/>
          <p:nvPr/>
        </p:nvGrpSpPr>
        <p:grpSpPr>
          <a:xfrm>
            <a:off x="1387972" y="3816096"/>
            <a:ext cx="1143902" cy="1320864"/>
            <a:chOff x="88481" y="0"/>
            <a:chExt cx="1143900" cy="1320862"/>
          </a:xfrm>
        </p:grpSpPr>
        <p:sp>
          <p:nvSpPr>
            <p:cNvPr id="149" name="Polygon"/>
            <p:cNvSpPr/>
            <p:nvPr/>
          </p:nvSpPr>
          <p:spPr>
            <a:xfrm>
              <a:off x="88481" y="0"/>
              <a:ext cx="1143901" cy="1320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5400"/>
                  </a:lnTo>
                  <a:lnTo>
                    <a:pt x="21600" y="16200"/>
                  </a:lnTo>
                  <a:lnTo>
                    <a:pt x="10800" y="21600"/>
                  </a:lnTo>
                  <a:lnTo>
                    <a:pt x="0" y="162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B11B91"/>
            </a:solidFill>
            <a:ln w="508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50" name="Image" descr="Image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370494" y="343151"/>
              <a:ext cx="579875" cy="6345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54" name="Group"/>
          <p:cNvGrpSpPr/>
          <p:nvPr/>
        </p:nvGrpSpPr>
        <p:grpSpPr>
          <a:xfrm>
            <a:off x="3359894" y="608422"/>
            <a:ext cx="1143902" cy="1320864"/>
            <a:chOff x="88481" y="0"/>
            <a:chExt cx="1143900" cy="1320862"/>
          </a:xfrm>
        </p:grpSpPr>
        <p:sp>
          <p:nvSpPr>
            <p:cNvPr id="152" name="Polygon"/>
            <p:cNvSpPr/>
            <p:nvPr/>
          </p:nvSpPr>
          <p:spPr>
            <a:xfrm>
              <a:off x="88481" y="0"/>
              <a:ext cx="1143901" cy="1320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5400"/>
                  </a:lnTo>
                  <a:lnTo>
                    <a:pt x="21600" y="16200"/>
                  </a:lnTo>
                  <a:lnTo>
                    <a:pt x="10800" y="21600"/>
                  </a:lnTo>
                  <a:lnTo>
                    <a:pt x="0" y="162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962A96"/>
            </a:solidFill>
            <a:ln w="508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53" name="Image" descr="Image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46962" y="409115"/>
              <a:ext cx="826938" cy="50263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dissolv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8" presetClass="entr" presetSubtype="3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6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50"/>
                            </p:stCondLst>
                            <p:childTnLst>
                              <p:par>
                                <p:cTn id="14" presetID="23" presetClass="entr" presetSubtype="16" fill="hold" grpId="3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600"/>
                            </p:stCondLst>
                            <p:childTnLst>
                              <p:par>
                                <p:cTn id="19" presetID="2" presetClass="entr" presetSubtype="1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4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4" build="p" animBg="1" advAuto="0"/>
      <p:bldP spid="140" grpId="3" animBg="1" advAuto="0"/>
      <p:bldP spid="142" grpId="2" animBg="1" advAuto="0"/>
      <p:bldP spid="145" grpId="1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itle 1"/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10515600" cy="1015417"/>
          </a:xfrm>
          <a:prstGeom prst="rect">
            <a:avLst/>
          </a:prstGeom>
        </p:spPr>
        <p:txBody>
          <a:bodyPr/>
          <a:lstStyle/>
          <a:p>
            <a:r>
              <a:t>Five Core NDI Principles</a:t>
            </a:r>
          </a:p>
        </p:txBody>
      </p:sp>
      <p:sp>
        <p:nvSpPr>
          <p:cNvPr id="159" name="Title 1"/>
          <p:cNvSpPr txBox="1"/>
          <p:nvPr/>
        </p:nvSpPr>
        <p:spPr>
          <a:xfrm>
            <a:off x="7132727" y="6037715"/>
            <a:ext cx="5115728" cy="667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defRPr sz="3100" b="1"/>
            </a:pPr>
            <a:r>
              <a:t>This is a global</a:t>
            </a:r>
            <a:r>
              <a:rPr>
                <a:solidFill>
                  <a:schemeClr val="accent5"/>
                </a:solidFill>
              </a:rPr>
              <a:t> </a:t>
            </a:r>
            <a:r>
              <a:t>mission.</a:t>
            </a:r>
          </a:p>
        </p:txBody>
      </p:sp>
      <p:sp>
        <p:nvSpPr>
          <p:cNvPr id="160" name="Shape"/>
          <p:cNvSpPr/>
          <p:nvPr/>
        </p:nvSpPr>
        <p:spPr>
          <a:xfrm>
            <a:off x="631459" y="2332843"/>
            <a:ext cx="1654307" cy="1877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3"/>
            </a:solidFill>
            <a:miter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61" name="Shape"/>
          <p:cNvSpPr/>
          <p:nvPr/>
        </p:nvSpPr>
        <p:spPr>
          <a:xfrm>
            <a:off x="2950153" y="3154925"/>
            <a:ext cx="1654307" cy="1877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3"/>
            </a:solidFill>
            <a:miter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62" name="Shape"/>
          <p:cNvSpPr/>
          <p:nvPr/>
        </p:nvSpPr>
        <p:spPr>
          <a:xfrm>
            <a:off x="5268847" y="2332843"/>
            <a:ext cx="1654307" cy="1877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3"/>
            </a:solidFill>
            <a:miter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63" name="Shape"/>
          <p:cNvSpPr/>
          <p:nvPr/>
        </p:nvSpPr>
        <p:spPr>
          <a:xfrm>
            <a:off x="7587541" y="3154925"/>
            <a:ext cx="1654307" cy="1877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3"/>
            </a:solidFill>
            <a:miter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64" name="Shape"/>
          <p:cNvSpPr/>
          <p:nvPr/>
        </p:nvSpPr>
        <p:spPr>
          <a:xfrm>
            <a:off x="9906234" y="2332843"/>
            <a:ext cx="1654307" cy="1877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3"/>
            </a:solidFill>
            <a:miter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65" name="Title 1"/>
          <p:cNvSpPr txBox="1"/>
          <p:nvPr/>
        </p:nvSpPr>
        <p:spPr>
          <a:xfrm>
            <a:off x="30518" y="4338531"/>
            <a:ext cx="2856189" cy="1260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C4108D"/>
                </a:solidFill>
              </a:defRPr>
            </a:pPr>
            <a:r>
              <a:t>Fervent 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C4108D"/>
                </a:solidFill>
              </a:defRPr>
            </a:pPr>
            <a:r>
              <a:t>Prayer</a:t>
            </a:r>
          </a:p>
        </p:txBody>
      </p:sp>
      <p:sp>
        <p:nvSpPr>
          <p:cNvPr id="166" name="Title 1"/>
          <p:cNvSpPr txBox="1"/>
          <p:nvPr/>
        </p:nvSpPr>
        <p:spPr>
          <a:xfrm>
            <a:off x="2278343" y="1644295"/>
            <a:ext cx="2856190" cy="1260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544DA1"/>
                </a:solidFill>
              </a:defRPr>
            </a:pPr>
            <a:r>
              <a:t>Compassionate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544DA1"/>
                </a:solidFill>
              </a:defRPr>
            </a:pPr>
            <a:r>
              <a:t>Outreach</a:t>
            </a:r>
          </a:p>
        </p:txBody>
      </p:sp>
      <p:sp>
        <p:nvSpPr>
          <p:cNvPr id="167" name="Title 1"/>
          <p:cNvSpPr txBox="1"/>
          <p:nvPr/>
        </p:nvSpPr>
        <p:spPr>
          <a:xfrm>
            <a:off x="4738773" y="4338531"/>
            <a:ext cx="2856190" cy="1260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2394D3"/>
                </a:solidFill>
              </a:defRPr>
            </a:pPr>
            <a:r>
              <a:t>Comprehensive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2394D3"/>
                </a:solidFill>
              </a:defRPr>
            </a:pPr>
            <a:r>
              <a:t>Biblical Learning</a:t>
            </a:r>
          </a:p>
        </p:txBody>
      </p:sp>
      <p:sp>
        <p:nvSpPr>
          <p:cNvPr id="168" name="Title 1"/>
          <p:cNvSpPr txBox="1"/>
          <p:nvPr/>
        </p:nvSpPr>
        <p:spPr>
          <a:xfrm>
            <a:off x="7057467" y="1644295"/>
            <a:ext cx="2856190" cy="1260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04A851"/>
                </a:solidFill>
              </a:defRPr>
            </a:pPr>
            <a:r>
              <a:t>Intentionally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04A851"/>
                </a:solidFill>
              </a:defRPr>
            </a:pPr>
            <a:r>
              <a:t>Mentoring and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04A851"/>
                </a:solidFill>
              </a:defRPr>
            </a:pPr>
            <a:r>
              <a:t>Equipping</a:t>
            </a:r>
          </a:p>
        </p:txBody>
      </p:sp>
      <p:sp>
        <p:nvSpPr>
          <p:cNvPr id="169" name="Title 1"/>
          <p:cNvSpPr txBox="1"/>
          <p:nvPr/>
        </p:nvSpPr>
        <p:spPr>
          <a:xfrm>
            <a:off x="9447028" y="4338531"/>
            <a:ext cx="2856190" cy="1260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F69620"/>
                </a:solidFill>
              </a:defRPr>
            </a:pPr>
            <a:r>
              <a:t>Authentic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2500" b="1">
                <a:solidFill>
                  <a:srgbClr val="F69620"/>
                </a:solidFill>
              </a:defRPr>
            </a:pPr>
            <a:r>
              <a:t>Relationships</a:t>
            </a:r>
          </a:p>
        </p:txBody>
      </p:sp>
      <p:grpSp>
        <p:nvGrpSpPr>
          <p:cNvPr id="172" name="Group"/>
          <p:cNvGrpSpPr/>
          <p:nvPr/>
        </p:nvGrpSpPr>
        <p:grpSpPr>
          <a:xfrm>
            <a:off x="766845" y="2486530"/>
            <a:ext cx="1383535" cy="1570556"/>
            <a:chOff x="0" y="0"/>
            <a:chExt cx="1383533" cy="1570554"/>
          </a:xfrm>
        </p:grpSpPr>
        <p:sp>
          <p:nvSpPr>
            <p:cNvPr id="170" name="Shape"/>
            <p:cNvSpPr/>
            <p:nvPr/>
          </p:nvSpPr>
          <p:spPr>
            <a:xfrm>
              <a:off x="-1" y="-1"/>
              <a:ext cx="1383535" cy="1570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C4108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71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35023" y="277569"/>
              <a:ext cx="713488" cy="101541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75" name="Group"/>
          <p:cNvGrpSpPr/>
          <p:nvPr/>
        </p:nvGrpSpPr>
        <p:grpSpPr>
          <a:xfrm>
            <a:off x="5404233" y="2486530"/>
            <a:ext cx="1383534" cy="1570556"/>
            <a:chOff x="0" y="0"/>
            <a:chExt cx="1383533" cy="1570554"/>
          </a:xfrm>
        </p:grpSpPr>
        <p:sp>
          <p:nvSpPr>
            <p:cNvPr id="173" name="Shape"/>
            <p:cNvSpPr/>
            <p:nvPr/>
          </p:nvSpPr>
          <p:spPr>
            <a:xfrm>
              <a:off x="-1" y="-1"/>
              <a:ext cx="1383535" cy="1570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2394D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74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68347" y="325260"/>
              <a:ext cx="646839" cy="101541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78" name="Group"/>
          <p:cNvGrpSpPr/>
          <p:nvPr/>
        </p:nvGrpSpPr>
        <p:grpSpPr>
          <a:xfrm>
            <a:off x="7722927" y="3308613"/>
            <a:ext cx="1383534" cy="1570555"/>
            <a:chOff x="0" y="0"/>
            <a:chExt cx="1383533" cy="1570554"/>
          </a:xfrm>
        </p:grpSpPr>
        <p:sp>
          <p:nvSpPr>
            <p:cNvPr id="176" name="Shape"/>
            <p:cNvSpPr/>
            <p:nvPr/>
          </p:nvSpPr>
          <p:spPr>
            <a:xfrm>
              <a:off x="-1" y="-1"/>
              <a:ext cx="1383535" cy="1570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04A85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77" name="Image" descr="Image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368348" y="316552"/>
              <a:ext cx="646839" cy="86125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81" name="Group"/>
          <p:cNvGrpSpPr/>
          <p:nvPr/>
        </p:nvGrpSpPr>
        <p:grpSpPr>
          <a:xfrm>
            <a:off x="3085539" y="3308613"/>
            <a:ext cx="1383535" cy="1570555"/>
            <a:chOff x="0" y="0"/>
            <a:chExt cx="1383533" cy="1570554"/>
          </a:xfrm>
        </p:grpSpPr>
        <p:sp>
          <p:nvSpPr>
            <p:cNvPr id="179" name="Shape"/>
            <p:cNvSpPr/>
            <p:nvPr/>
          </p:nvSpPr>
          <p:spPr>
            <a:xfrm>
              <a:off x="-1" y="-1"/>
              <a:ext cx="1383535" cy="1570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544D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80" name="Image" descr="Image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26610" y="386385"/>
              <a:ext cx="930312" cy="79778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84" name="Group"/>
          <p:cNvGrpSpPr/>
          <p:nvPr/>
        </p:nvGrpSpPr>
        <p:grpSpPr>
          <a:xfrm>
            <a:off x="10041620" y="2486530"/>
            <a:ext cx="1383534" cy="1570556"/>
            <a:chOff x="0" y="0"/>
            <a:chExt cx="1383533" cy="1570554"/>
          </a:xfrm>
        </p:grpSpPr>
        <p:sp>
          <p:nvSpPr>
            <p:cNvPr id="182" name="Shape"/>
            <p:cNvSpPr/>
            <p:nvPr/>
          </p:nvSpPr>
          <p:spPr>
            <a:xfrm>
              <a:off x="-1" y="-1"/>
              <a:ext cx="1383535" cy="1570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F6962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183" name="Image" descr="Image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84594" y="466886"/>
              <a:ext cx="1014346" cy="58598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1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100"/>
                            </p:stCondLst>
                            <p:childTnLst>
                              <p:par>
                                <p:cTn id="10" presetID="2" presetClass="entr" presetSubtype="8" fill="hold" grpId="2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400"/>
                            </p:stCondLst>
                            <p:childTnLst>
                              <p:par>
                                <p:cTn id="15" presetID="2" presetClass="entr" presetSubtype="8" fill="hold" grpId="3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00"/>
                            </p:stCondLst>
                            <p:childTnLst>
                              <p:par>
                                <p:cTn id="20" presetID="2" presetClass="entr" presetSubtype="8" fill="hold" grpId="4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8" fill="hold" grpId="5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300"/>
                            </p:stCondLst>
                            <p:childTnLst>
                              <p:par>
                                <p:cTn id="30" presetID="19" presetClass="entr" presetSubtype="10" fill="hold" grpId="6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600"/>
                            </p:stCondLst>
                            <p:childTnLst>
                              <p:par>
                                <p:cTn id="35" presetID="19" presetClass="entr" presetSubtype="10" fill="hold" grpId="7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900"/>
                            </p:stCondLst>
                            <p:childTnLst>
                              <p:par>
                                <p:cTn id="40" presetID="19" presetClass="entr" presetSubtype="10" fill="hold" grpId="8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200"/>
                            </p:stCondLst>
                            <p:childTnLst>
                              <p:par>
                                <p:cTn id="45" presetID="19" presetClass="entr" presetSubtype="10" fill="hold" grpId="9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500"/>
                            </p:stCondLst>
                            <p:childTnLst>
                              <p:par>
                                <p:cTn id="50" presetID="19" presetClass="entr" presetSubtype="10" fill="hold" grpId="10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1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1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grpId="1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1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1" fill="hold" grpId="1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fill="hold" grpId="3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38" animBg="1" advAuto="0"/>
      <p:bldP spid="160" grpId="1" animBg="1" advAuto="0"/>
      <p:bldP spid="161" grpId="2" animBg="1" advAuto="0"/>
      <p:bldP spid="162" grpId="3" animBg="1" advAuto="0"/>
      <p:bldP spid="163" grpId="4" animBg="1" advAuto="0"/>
      <p:bldP spid="164" grpId="5" animBg="1" advAuto="0"/>
      <p:bldP spid="165" grpId="11" animBg="1" advAuto="0"/>
      <p:bldP spid="166" grpId="12" animBg="1" advAuto="0"/>
      <p:bldP spid="167" grpId="13" animBg="1" advAuto="0"/>
      <p:bldP spid="168" grpId="14" animBg="1" advAuto="0"/>
      <p:bldP spid="169" grpId="15" animBg="1" advAuto="0"/>
      <p:bldP spid="172" grpId="6" animBg="1" advAuto="0"/>
      <p:bldP spid="175" grpId="8" animBg="1" advAuto="0"/>
      <p:bldP spid="178" grpId="9" animBg="1" advAuto="0"/>
      <p:bldP spid="181" grpId="7" animBg="1" advAuto="0"/>
      <p:bldP spid="184" grpId="1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itle 1"/>
          <p:cNvSpPr txBox="1">
            <a:spLocks noGrp="1"/>
          </p:cNvSpPr>
          <p:nvPr>
            <p:ph type="title"/>
          </p:nvPr>
        </p:nvSpPr>
        <p:spPr>
          <a:xfrm>
            <a:off x="838200" y="-3175"/>
            <a:ext cx="10515600" cy="1325563"/>
          </a:xfrm>
          <a:prstGeom prst="rect">
            <a:avLst/>
          </a:prstGeom>
        </p:spPr>
        <p:txBody>
          <a:bodyPr/>
          <a:lstStyle>
            <a:lvl1pPr defTabSz="786384">
              <a:defRPr sz="5160">
                <a:solidFill>
                  <a:srgbClr val="544827"/>
                </a:solidFill>
              </a:defRPr>
            </a:lvl1pPr>
          </a:lstStyle>
          <a:p>
            <a:r>
              <a:t>Local NDI Board Responsibilities </a:t>
            </a:r>
          </a:p>
        </p:txBody>
      </p:sp>
      <p:pic>
        <p:nvPicPr>
          <p:cNvPr id="21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35182" y="1660823"/>
            <a:ext cx="1241436" cy="3053157"/>
          </a:xfrm>
          <a:prstGeom prst="rect">
            <a:avLst/>
          </a:prstGeom>
          <a:ln w="12700">
            <a:miter lim="400000"/>
          </a:ln>
        </p:spPr>
      </p:pic>
      <p:sp>
        <p:nvSpPr>
          <p:cNvPr id="212" name="Title 1"/>
          <p:cNvSpPr txBox="1"/>
          <p:nvPr/>
        </p:nvSpPr>
        <p:spPr>
          <a:xfrm>
            <a:off x="2562860" y="898409"/>
            <a:ext cx="7066280" cy="5815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2500">
                <a:solidFill>
                  <a:srgbClr val="5A4A1D"/>
                </a:solidFill>
              </a:defRPr>
            </a:lvl1pPr>
          </a:lstStyle>
          <a:p>
            <a:r>
              <a:t>Each church should have a local NDI board</a:t>
            </a:r>
          </a:p>
        </p:txBody>
      </p:sp>
      <p:grpSp>
        <p:nvGrpSpPr>
          <p:cNvPr id="215" name="Group"/>
          <p:cNvGrpSpPr/>
          <p:nvPr/>
        </p:nvGrpSpPr>
        <p:grpSpPr>
          <a:xfrm>
            <a:off x="481886" y="4894867"/>
            <a:ext cx="3375649" cy="3897864"/>
            <a:chOff x="261107" y="0"/>
            <a:chExt cx="3375647" cy="3897862"/>
          </a:xfrm>
        </p:grpSpPr>
        <p:sp>
          <p:nvSpPr>
            <p:cNvPr id="213" name="Polygon"/>
            <p:cNvSpPr/>
            <p:nvPr/>
          </p:nvSpPr>
          <p:spPr>
            <a:xfrm>
              <a:off x="261107" y="0"/>
              <a:ext cx="3375649" cy="3897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5400"/>
                  </a:lnTo>
                  <a:lnTo>
                    <a:pt x="21600" y="16200"/>
                  </a:lnTo>
                  <a:lnTo>
                    <a:pt x="10800" y="21600"/>
                  </a:lnTo>
                  <a:lnTo>
                    <a:pt x="0" y="16200"/>
                  </a:lnTo>
                  <a:lnTo>
                    <a:pt x="0" y="5400"/>
                  </a:lnTo>
                  <a:close/>
                </a:path>
              </a:pathLst>
            </a:custGeom>
            <a:noFill/>
            <a:ln w="63500" cap="flat">
              <a:solidFill>
                <a:srgbClr val="D5CA9E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14" name="Title 1"/>
            <p:cNvSpPr txBox="1"/>
            <p:nvPr/>
          </p:nvSpPr>
          <p:spPr>
            <a:xfrm>
              <a:off x="471491" y="346273"/>
              <a:ext cx="2954880" cy="17375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 algn="ctr">
                <a:lnSpc>
                  <a:spcPct val="100000"/>
                </a:lnSpc>
                <a:spcBef>
                  <a:spcPts val="1000"/>
                </a:spcBef>
                <a:defRPr sz="2000">
                  <a:solidFill>
                    <a:srgbClr val="5A4A1D"/>
                  </a:solidFill>
                </a:defRPr>
              </a:lvl1pPr>
            </a:lstStyle>
            <a:p>
              <a:r>
                <a:t>Research, create, develop and approve discipleship strategies</a:t>
              </a:r>
            </a:p>
          </p:txBody>
        </p:sp>
      </p:grpSp>
      <p:grpSp>
        <p:nvGrpSpPr>
          <p:cNvPr id="218" name="Group"/>
          <p:cNvGrpSpPr/>
          <p:nvPr/>
        </p:nvGrpSpPr>
        <p:grpSpPr>
          <a:xfrm>
            <a:off x="8334483" y="4894867"/>
            <a:ext cx="3375649" cy="3897864"/>
            <a:chOff x="261107" y="0"/>
            <a:chExt cx="3375647" cy="3897862"/>
          </a:xfrm>
        </p:grpSpPr>
        <p:sp>
          <p:nvSpPr>
            <p:cNvPr id="216" name="Polygon"/>
            <p:cNvSpPr/>
            <p:nvPr/>
          </p:nvSpPr>
          <p:spPr>
            <a:xfrm>
              <a:off x="261107" y="0"/>
              <a:ext cx="3375649" cy="3897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5400"/>
                  </a:lnTo>
                  <a:lnTo>
                    <a:pt x="21600" y="16200"/>
                  </a:lnTo>
                  <a:lnTo>
                    <a:pt x="10800" y="21600"/>
                  </a:lnTo>
                  <a:lnTo>
                    <a:pt x="0" y="16200"/>
                  </a:lnTo>
                  <a:lnTo>
                    <a:pt x="0" y="5400"/>
                  </a:lnTo>
                  <a:close/>
                </a:path>
              </a:pathLst>
            </a:custGeom>
            <a:noFill/>
            <a:ln w="63500" cap="flat">
              <a:solidFill>
                <a:srgbClr val="F7CC5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17" name="Title 1"/>
            <p:cNvSpPr txBox="1"/>
            <p:nvPr/>
          </p:nvSpPr>
          <p:spPr>
            <a:xfrm>
              <a:off x="895094" y="552275"/>
              <a:ext cx="2107675" cy="132556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 algn="ctr">
                <a:lnSpc>
                  <a:spcPct val="100000"/>
                </a:lnSpc>
                <a:spcBef>
                  <a:spcPts val="1000"/>
                </a:spcBef>
                <a:defRPr sz="2000">
                  <a:solidFill>
                    <a:srgbClr val="5A4A1D"/>
                  </a:solidFill>
                </a:defRPr>
              </a:lvl1pPr>
            </a:lstStyle>
            <a:p>
              <a:r>
                <a:t>Give NDI report at the annual church meeting</a:t>
              </a:r>
            </a:p>
          </p:txBody>
        </p:sp>
      </p:grpSp>
      <p:grpSp>
        <p:nvGrpSpPr>
          <p:cNvPr id="221" name="Group"/>
          <p:cNvGrpSpPr/>
          <p:nvPr/>
        </p:nvGrpSpPr>
        <p:grpSpPr>
          <a:xfrm>
            <a:off x="4408176" y="4894867"/>
            <a:ext cx="3375649" cy="3897864"/>
            <a:chOff x="261107" y="0"/>
            <a:chExt cx="3375647" cy="3897862"/>
          </a:xfrm>
        </p:grpSpPr>
        <p:sp>
          <p:nvSpPr>
            <p:cNvPr id="219" name="Polygon"/>
            <p:cNvSpPr/>
            <p:nvPr/>
          </p:nvSpPr>
          <p:spPr>
            <a:xfrm>
              <a:off x="261107" y="0"/>
              <a:ext cx="3375649" cy="3897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5400"/>
                  </a:lnTo>
                  <a:lnTo>
                    <a:pt x="21600" y="16200"/>
                  </a:lnTo>
                  <a:lnTo>
                    <a:pt x="10800" y="21600"/>
                  </a:lnTo>
                  <a:lnTo>
                    <a:pt x="0" y="16200"/>
                  </a:lnTo>
                  <a:lnTo>
                    <a:pt x="0" y="5400"/>
                  </a:lnTo>
                  <a:close/>
                </a:path>
              </a:pathLst>
            </a:custGeom>
            <a:noFill/>
            <a:ln w="63500" cap="flat">
              <a:solidFill>
                <a:srgbClr val="E1B584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20" name="Keep in-line with Church of the Nazarene theology"/>
            <p:cNvSpPr txBox="1"/>
            <p:nvPr/>
          </p:nvSpPr>
          <p:spPr>
            <a:xfrm>
              <a:off x="709902" y="712136"/>
              <a:ext cx="2478059" cy="1005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lnSpc>
                  <a:spcPct val="100000"/>
                </a:lnSpc>
                <a:spcBef>
                  <a:spcPts val="1000"/>
                </a:spcBef>
                <a:defRPr sz="2000">
                  <a:solidFill>
                    <a:srgbClr val="5A4A1D"/>
                  </a:solidFill>
                </a:defRPr>
              </a:lvl1pPr>
            </a:lstStyle>
            <a:p>
              <a:r>
                <a:t>Keep in-line with Church of the Nazarene theology</a:t>
              </a:r>
            </a:p>
          </p:txBody>
        </p:sp>
      </p:grpSp>
      <p:pic>
        <p:nvPicPr>
          <p:cNvPr id="222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608382" y="1581503"/>
            <a:ext cx="1241436" cy="305315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332782" y="1581503"/>
            <a:ext cx="1241436" cy="305315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4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96082" y="1660823"/>
            <a:ext cx="1241436" cy="305315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259382" y="1660823"/>
            <a:ext cx="1241436" cy="30531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grpId="3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300"/>
                            </p:stCondLst>
                            <p:childTnLst>
                              <p:par>
                                <p:cTn id="19" presetID="2" presetClass="entr" presetSubtype="4" fill="hold" grpId="4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600"/>
                            </p:stCondLst>
                            <p:childTnLst>
                              <p:par>
                                <p:cTn id="24" presetID="2" presetClass="entr" presetSubtype="4" fill="hold" grpId="5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900"/>
                            </p:stCondLst>
                            <p:childTnLst>
                              <p:par>
                                <p:cTn id="29" presetID="2" presetClass="entr" presetSubtype="4" fill="hold" grpId="6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ntr" presetSubtype="1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ntr" presetSubtype="10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ntr" presetSubtype="1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2" animBg="1" advAuto="0"/>
      <p:bldP spid="212" grpId="1" animBg="1" advAuto="0"/>
      <p:bldP spid="215" grpId="7" animBg="1" advAuto="0"/>
      <p:bldP spid="218" grpId="9" animBg="1" advAuto="0"/>
      <p:bldP spid="221" grpId="8" animBg="1" advAuto="0"/>
      <p:bldP spid="222" grpId="3" animBg="1" advAuto="0"/>
      <p:bldP spid="223" grpId="4" animBg="1" advAuto="0"/>
      <p:bldP spid="224" grpId="5" animBg="1" advAuto="0"/>
      <p:bldP spid="225" grpId="6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"/>
          <p:cNvSpPr/>
          <p:nvPr/>
        </p:nvSpPr>
        <p:spPr>
          <a:xfrm>
            <a:off x="656040" y="1208580"/>
            <a:ext cx="5672932" cy="13163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09" y="0"/>
                </a:moveTo>
                <a:cubicBezTo>
                  <a:pt x="946" y="0"/>
                  <a:pt x="816" y="0"/>
                  <a:pt x="710" y="29"/>
                </a:cubicBezTo>
                <a:cubicBezTo>
                  <a:pt x="604" y="59"/>
                  <a:pt x="523" y="117"/>
                  <a:pt x="458" y="234"/>
                </a:cubicBezTo>
                <a:cubicBezTo>
                  <a:pt x="364" y="382"/>
                  <a:pt x="280" y="614"/>
                  <a:pt x="211" y="911"/>
                </a:cubicBezTo>
                <a:cubicBezTo>
                  <a:pt x="143" y="1208"/>
                  <a:pt x="89" y="1569"/>
                  <a:pt x="54" y="1973"/>
                </a:cubicBezTo>
                <a:cubicBezTo>
                  <a:pt x="27" y="2254"/>
                  <a:pt x="14" y="2603"/>
                  <a:pt x="7" y="3058"/>
                </a:cubicBezTo>
                <a:cubicBezTo>
                  <a:pt x="0" y="3513"/>
                  <a:pt x="0" y="4072"/>
                  <a:pt x="0" y="4774"/>
                </a:cubicBezTo>
                <a:lnTo>
                  <a:pt x="0" y="7541"/>
                </a:lnTo>
                <a:cubicBezTo>
                  <a:pt x="0" y="8242"/>
                  <a:pt x="0" y="8804"/>
                  <a:pt x="7" y="9260"/>
                </a:cubicBezTo>
                <a:cubicBezTo>
                  <a:pt x="14" y="9717"/>
                  <a:pt x="27" y="10068"/>
                  <a:pt x="54" y="10348"/>
                </a:cubicBezTo>
                <a:cubicBezTo>
                  <a:pt x="89" y="10752"/>
                  <a:pt x="143" y="11114"/>
                  <a:pt x="211" y="11410"/>
                </a:cubicBezTo>
                <a:cubicBezTo>
                  <a:pt x="280" y="11707"/>
                  <a:pt x="364" y="11940"/>
                  <a:pt x="458" y="12087"/>
                </a:cubicBezTo>
                <a:cubicBezTo>
                  <a:pt x="523" y="12204"/>
                  <a:pt x="604" y="12263"/>
                  <a:pt x="710" y="12292"/>
                </a:cubicBezTo>
                <a:cubicBezTo>
                  <a:pt x="816" y="12321"/>
                  <a:pt x="946" y="12321"/>
                  <a:pt x="1109" y="12321"/>
                </a:cubicBezTo>
                <a:lnTo>
                  <a:pt x="3734" y="12321"/>
                </a:lnTo>
                <a:cubicBezTo>
                  <a:pt x="3747" y="12321"/>
                  <a:pt x="3757" y="12320"/>
                  <a:pt x="3767" y="12318"/>
                </a:cubicBezTo>
                <a:cubicBezTo>
                  <a:pt x="3777" y="12317"/>
                  <a:pt x="3787" y="12315"/>
                  <a:pt x="3799" y="12315"/>
                </a:cubicBezTo>
                <a:lnTo>
                  <a:pt x="3799" y="12465"/>
                </a:lnTo>
                <a:cubicBezTo>
                  <a:pt x="3799" y="13166"/>
                  <a:pt x="3799" y="13726"/>
                  <a:pt x="3806" y="14180"/>
                </a:cubicBezTo>
                <a:cubicBezTo>
                  <a:pt x="3813" y="14635"/>
                  <a:pt x="3826" y="14984"/>
                  <a:pt x="3853" y="15265"/>
                </a:cubicBezTo>
                <a:cubicBezTo>
                  <a:pt x="3888" y="15669"/>
                  <a:pt x="3941" y="16030"/>
                  <a:pt x="4010" y="16327"/>
                </a:cubicBezTo>
                <a:cubicBezTo>
                  <a:pt x="4079" y="16624"/>
                  <a:pt x="4163" y="16857"/>
                  <a:pt x="4257" y="17004"/>
                </a:cubicBezTo>
                <a:cubicBezTo>
                  <a:pt x="4274" y="17035"/>
                  <a:pt x="4296" y="17053"/>
                  <a:pt x="4320" y="17067"/>
                </a:cubicBezTo>
                <a:cubicBezTo>
                  <a:pt x="4344" y="17081"/>
                  <a:pt x="4369" y="17091"/>
                  <a:pt x="4391" y="17108"/>
                </a:cubicBezTo>
                <a:cubicBezTo>
                  <a:pt x="4391" y="17120"/>
                  <a:pt x="4390" y="17136"/>
                  <a:pt x="4390" y="17151"/>
                </a:cubicBezTo>
                <a:cubicBezTo>
                  <a:pt x="4389" y="17165"/>
                  <a:pt x="4389" y="17181"/>
                  <a:pt x="4388" y="17193"/>
                </a:cubicBezTo>
                <a:lnTo>
                  <a:pt x="4493" y="17193"/>
                </a:lnTo>
                <a:cubicBezTo>
                  <a:pt x="4547" y="17210"/>
                  <a:pt x="4608" y="17222"/>
                  <a:pt x="4676" y="17229"/>
                </a:cubicBezTo>
                <a:cubicBezTo>
                  <a:pt x="4745" y="17236"/>
                  <a:pt x="4821" y="17238"/>
                  <a:pt x="4908" y="17238"/>
                </a:cubicBezTo>
                <a:lnTo>
                  <a:pt x="7533" y="17238"/>
                </a:lnTo>
                <a:cubicBezTo>
                  <a:pt x="7620" y="17238"/>
                  <a:pt x="7696" y="17236"/>
                  <a:pt x="7765" y="17229"/>
                </a:cubicBezTo>
                <a:cubicBezTo>
                  <a:pt x="7833" y="17222"/>
                  <a:pt x="7894" y="17210"/>
                  <a:pt x="7949" y="17193"/>
                </a:cubicBezTo>
                <a:lnTo>
                  <a:pt x="11105" y="17193"/>
                </a:lnTo>
                <a:cubicBezTo>
                  <a:pt x="11210" y="17193"/>
                  <a:pt x="11294" y="17192"/>
                  <a:pt x="11363" y="17207"/>
                </a:cubicBezTo>
                <a:cubicBezTo>
                  <a:pt x="11431" y="17223"/>
                  <a:pt x="11483" y="17254"/>
                  <a:pt x="11525" y="17316"/>
                </a:cubicBezTo>
                <a:cubicBezTo>
                  <a:pt x="11660" y="17526"/>
                  <a:pt x="11765" y="17982"/>
                  <a:pt x="11814" y="18560"/>
                </a:cubicBezTo>
                <a:cubicBezTo>
                  <a:pt x="11833" y="18788"/>
                  <a:pt x="11843" y="19028"/>
                  <a:pt x="11843" y="19270"/>
                </a:cubicBezTo>
                <a:cubicBezTo>
                  <a:pt x="11843" y="19514"/>
                  <a:pt x="11833" y="19757"/>
                  <a:pt x="11814" y="19986"/>
                </a:cubicBezTo>
                <a:cubicBezTo>
                  <a:pt x="11765" y="20565"/>
                  <a:pt x="11660" y="21021"/>
                  <a:pt x="11525" y="21230"/>
                </a:cubicBezTo>
                <a:cubicBezTo>
                  <a:pt x="11481" y="21276"/>
                  <a:pt x="11429" y="21298"/>
                  <a:pt x="11363" y="21339"/>
                </a:cubicBezTo>
                <a:cubicBezTo>
                  <a:pt x="11285" y="21387"/>
                  <a:pt x="11195" y="21455"/>
                  <a:pt x="11093" y="21600"/>
                </a:cubicBezTo>
                <a:lnTo>
                  <a:pt x="21600" y="21413"/>
                </a:lnTo>
                <a:cubicBezTo>
                  <a:pt x="21284" y="15338"/>
                  <a:pt x="20680" y="10204"/>
                  <a:pt x="19630" y="6487"/>
                </a:cubicBezTo>
                <a:cubicBezTo>
                  <a:pt x="18580" y="2770"/>
                  <a:pt x="17084" y="470"/>
                  <a:pt x="14981" y="65"/>
                </a:cubicBezTo>
                <a:lnTo>
                  <a:pt x="4172" y="65"/>
                </a:lnTo>
                <a:cubicBezTo>
                  <a:pt x="4115" y="42"/>
                  <a:pt x="4053" y="26"/>
                  <a:pt x="3981" y="15"/>
                </a:cubicBezTo>
                <a:cubicBezTo>
                  <a:pt x="3910" y="5"/>
                  <a:pt x="3828" y="0"/>
                  <a:pt x="3734" y="0"/>
                </a:cubicBezTo>
                <a:lnTo>
                  <a:pt x="1109" y="0"/>
                </a:lnTo>
                <a:close/>
              </a:path>
            </a:pathLst>
          </a:custGeom>
          <a:solidFill>
            <a:srgbClr val="B3DCA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30" name="Shape"/>
          <p:cNvSpPr/>
          <p:nvPr/>
        </p:nvSpPr>
        <p:spPr>
          <a:xfrm>
            <a:off x="656053" y="2513505"/>
            <a:ext cx="6005091" cy="1300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1" h="21600" extrusionOk="0">
                <a:moveTo>
                  <a:pt x="1047" y="53"/>
                </a:moveTo>
                <a:cubicBezTo>
                  <a:pt x="894" y="53"/>
                  <a:pt x="771" y="53"/>
                  <a:pt x="671" y="82"/>
                </a:cubicBezTo>
                <a:cubicBezTo>
                  <a:pt x="571" y="112"/>
                  <a:pt x="494" y="171"/>
                  <a:pt x="432" y="290"/>
                </a:cubicBezTo>
                <a:cubicBezTo>
                  <a:pt x="344" y="439"/>
                  <a:pt x="265" y="674"/>
                  <a:pt x="200" y="974"/>
                </a:cubicBezTo>
                <a:cubicBezTo>
                  <a:pt x="135" y="1275"/>
                  <a:pt x="84" y="1640"/>
                  <a:pt x="51" y="2049"/>
                </a:cubicBezTo>
                <a:cubicBezTo>
                  <a:pt x="26" y="2333"/>
                  <a:pt x="13" y="2687"/>
                  <a:pt x="6" y="3147"/>
                </a:cubicBezTo>
                <a:cubicBezTo>
                  <a:pt x="0" y="3607"/>
                  <a:pt x="0" y="4173"/>
                  <a:pt x="0" y="4883"/>
                </a:cubicBezTo>
                <a:lnTo>
                  <a:pt x="0" y="7683"/>
                </a:lnTo>
                <a:cubicBezTo>
                  <a:pt x="0" y="8393"/>
                  <a:pt x="0" y="8961"/>
                  <a:pt x="6" y="9422"/>
                </a:cubicBezTo>
                <a:cubicBezTo>
                  <a:pt x="13" y="9884"/>
                  <a:pt x="26" y="10239"/>
                  <a:pt x="51" y="10523"/>
                </a:cubicBezTo>
                <a:cubicBezTo>
                  <a:pt x="84" y="10932"/>
                  <a:pt x="135" y="11298"/>
                  <a:pt x="200" y="11598"/>
                </a:cubicBezTo>
                <a:cubicBezTo>
                  <a:pt x="265" y="11898"/>
                  <a:pt x="344" y="12134"/>
                  <a:pt x="432" y="12283"/>
                </a:cubicBezTo>
                <a:cubicBezTo>
                  <a:pt x="494" y="12401"/>
                  <a:pt x="571" y="12460"/>
                  <a:pt x="671" y="12490"/>
                </a:cubicBezTo>
                <a:cubicBezTo>
                  <a:pt x="771" y="12520"/>
                  <a:pt x="894" y="12520"/>
                  <a:pt x="1047" y="12520"/>
                </a:cubicBezTo>
                <a:lnTo>
                  <a:pt x="3526" y="12520"/>
                </a:lnTo>
                <a:cubicBezTo>
                  <a:pt x="3539" y="12520"/>
                  <a:pt x="3548" y="12518"/>
                  <a:pt x="3557" y="12517"/>
                </a:cubicBezTo>
                <a:cubicBezTo>
                  <a:pt x="3567" y="12515"/>
                  <a:pt x="3576" y="12513"/>
                  <a:pt x="3587" y="12513"/>
                </a:cubicBezTo>
                <a:lnTo>
                  <a:pt x="3587" y="12665"/>
                </a:lnTo>
                <a:cubicBezTo>
                  <a:pt x="3587" y="13374"/>
                  <a:pt x="3587" y="13941"/>
                  <a:pt x="3594" y="14401"/>
                </a:cubicBezTo>
                <a:cubicBezTo>
                  <a:pt x="3600" y="14861"/>
                  <a:pt x="3613" y="15214"/>
                  <a:pt x="3639" y="15498"/>
                </a:cubicBezTo>
                <a:cubicBezTo>
                  <a:pt x="3671" y="15907"/>
                  <a:pt x="3722" y="16273"/>
                  <a:pt x="3787" y="16573"/>
                </a:cubicBezTo>
                <a:cubicBezTo>
                  <a:pt x="3852" y="16873"/>
                  <a:pt x="3931" y="17109"/>
                  <a:pt x="4020" y="17258"/>
                </a:cubicBezTo>
                <a:cubicBezTo>
                  <a:pt x="4036" y="17289"/>
                  <a:pt x="4057" y="17307"/>
                  <a:pt x="4080" y="17321"/>
                </a:cubicBezTo>
                <a:cubicBezTo>
                  <a:pt x="4102" y="17335"/>
                  <a:pt x="4125" y="17346"/>
                  <a:pt x="4147" y="17363"/>
                </a:cubicBezTo>
                <a:cubicBezTo>
                  <a:pt x="4146" y="17375"/>
                  <a:pt x="4146" y="17392"/>
                  <a:pt x="4145" y="17406"/>
                </a:cubicBezTo>
                <a:cubicBezTo>
                  <a:pt x="4145" y="17420"/>
                  <a:pt x="4145" y="17437"/>
                  <a:pt x="4144" y="17449"/>
                </a:cubicBezTo>
                <a:lnTo>
                  <a:pt x="4242" y="17449"/>
                </a:lnTo>
                <a:cubicBezTo>
                  <a:pt x="4294" y="17467"/>
                  <a:pt x="4351" y="17478"/>
                  <a:pt x="4416" y="17485"/>
                </a:cubicBezTo>
                <a:cubicBezTo>
                  <a:pt x="4481" y="17492"/>
                  <a:pt x="4553" y="17495"/>
                  <a:pt x="4635" y="17495"/>
                </a:cubicBezTo>
                <a:lnTo>
                  <a:pt x="7113" y="17495"/>
                </a:lnTo>
                <a:cubicBezTo>
                  <a:pt x="7195" y="17495"/>
                  <a:pt x="7267" y="17492"/>
                  <a:pt x="7332" y="17485"/>
                </a:cubicBezTo>
                <a:cubicBezTo>
                  <a:pt x="7397" y="17478"/>
                  <a:pt x="7454" y="17467"/>
                  <a:pt x="7506" y="17449"/>
                </a:cubicBezTo>
                <a:lnTo>
                  <a:pt x="10487" y="17449"/>
                </a:lnTo>
                <a:cubicBezTo>
                  <a:pt x="10586" y="17449"/>
                  <a:pt x="10665" y="17448"/>
                  <a:pt x="10730" y="17464"/>
                </a:cubicBezTo>
                <a:cubicBezTo>
                  <a:pt x="10794" y="17479"/>
                  <a:pt x="10844" y="17510"/>
                  <a:pt x="10883" y="17574"/>
                </a:cubicBezTo>
                <a:cubicBezTo>
                  <a:pt x="11010" y="17786"/>
                  <a:pt x="11110" y="18247"/>
                  <a:pt x="11156" y="18832"/>
                </a:cubicBezTo>
                <a:cubicBezTo>
                  <a:pt x="11174" y="19063"/>
                  <a:pt x="11183" y="19306"/>
                  <a:pt x="11183" y="19551"/>
                </a:cubicBezTo>
                <a:cubicBezTo>
                  <a:pt x="11183" y="19798"/>
                  <a:pt x="11174" y="20043"/>
                  <a:pt x="11156" y="20276"/>
                </a:cubicBezTo>
                <a:cubicBezTo>
                  <a:pt x="11110" y="20861"/>
                  <a:pt x="11010" y="21322"/>
                  <a:pt x="10883" y="21534"/>
                </a:cubicBezTo>
                <a:cubicBezTo>
                  <a:pt x="10872" y="21553"/>
                  <a:pt x="10857" y="21565"/>
                  <a:pt x="10841" y="21574"/>
                </a:cubicBezTo>
                <a:cubicBezTo>
                  <a:pt x="10825" y="21584"/>
                  <a:pt x="10808" y="21591"/>
                  <a:pt x="10792" y="21600"/>
                </a:cubicBezTo>
                <a:lnTo>
                  <a:pt x="21588" y="21600"/>
                </a:lnTo>
                <a:cubicBezTo>
                  <a:pt x="21600" y="21000"/>
                  <a:pt x="21575" y="20370"/>
                  <a:pt x="21517" y="19814"/>
                </a:cubicBezTo>
                <a:cubicBezTo>
                  <a:pt x="21346" y="18169"/>
                  <a:pt x="21107" y="16653"/>
                  <a:pt x="20848" y="15307"/>
                </a:cubicBezTo>
                <a:cubicBezTo>
                  <a:pt x="20508" y="13542"/>
                  <a:pt x="20145" y="11965"/>
                  <a:pt x="20016" y="10036"/>
                </a:cubicBezTo>
                <a:cubicBezTo>
                  <a:pt x="19894" y="8225"/>
                  <a:pt x="20027" y="6734"/>
                  <a:pt x="20154" y="5239"/>
                </a:cubicBezTo>
                <a:cubicBezTo>
                  <a:pt x="20274" y="3834"/>
                  <a:pt x="20396" y="2258"/>
                  <a:pt x="20431" y="659"/>
                </a:cubicBezTo>
                <a:cubicBezTo>
                  <a:pt x="20426" y="547"/>
                  <a:pt x="20420" y="439"/>
                  <a:pt x="20414" y="329"/>
                </a:cubicBezTo>
                <a:cubicBezTo>
                  <a:pt x="20409" y="219"/>
                  <a:pt x="20402" y="111"/>
                  <a:pt x="20397" y="0"/>
                </a:cubicBezTo>
                <a:lnTo>
                  <a:pt x="1047" y="53"/>
                </a:lnTo>
                <a:close/>
              </a:path>
            </a:pathLst>
          </a:custGeom>
          <a:solidFill>
            <a:srgbClr val="83C78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31" name="Shape"/>
          <p:cNvSpPr/>
          <p:nvPr/>
        </p:nvSpPr>
        <p:spPr>
          <a:xfrm>
            <a:off x="649690" y="3810542"/>
            <a:ext cx="6005117" cy="1300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65" y="92"/>
                </a:moveTo>
                <a:lnTo>
                  <a:pt x="3138" y="59"/>
                </a:lnTo>
                <a:cubicBezTo>
                  <a:pt x="3233" y="59"/>
                  <a:pt x="3314" y="66"/>
                  <a:pt x="3385" y="81"/>
                </a:cubicBezTo>
                <a:cubicBezTo>
                  <a:pt x="3456" y="95"/>
                  <a:pt x="3516" y="116"/>
                  <a:pt x="3572" y="145"/>
                </a:cubicBezTo>
                <a:cubicBezTo>
                  <a:pt x="3563" y="145"/>
                  <a:pt x="3557" y="143"/>
                  <a:pt x="3550" y="142"/>
                </a:cubicBezTo>
                <a:cubicBezTo>
                  <a:pt x="3543" y="140"/>
                  <a:pt x="3536" y="138"/>
                  <a:pt x="3527" y="138"/>
                </a:cubicBezTo>
                <a:lnTo>
                  <a:pt x="1048" y="138"/>
                </a:lnTo>
                <a:cubicBezTo>
                  <a:pt x="894" y="138"/>
                  <a:pt x="771" y="138"/>
                  <a:pt x="671" y="168"/>
                </a:cubicBezTo>
                <a:cubicBezTo>
                  <a:pt x="571" y="198"/>
                  <a:pt x="494" y="257"/>
                  <a:pt x="433" y="376"/>
                </a:cubicBezTo>
                <a:cubicBezTo>
                  <a:pt x="344" y="524"/>
                  <a:pt x="265" y="760"/>
                  <a:pt x="200" y="1060"/>
                </a:cubicBezTo>
                <a:cubicBezTo>
                  <a:pt x="135" y="1360"/>
                  <a:pt x="84" y="1726"/>
                  <a:pt x="51" y="2135"/>
                </a:cubicBezTo>
                <a:cubicBezTo>
                  <a:pt x="26" y="2419"/>
                  <a:pt x="13" y="2772"/>
                  <a:pt x="6" y="3232"/>
                </a:cubicBezTo>
                <a:cubicBezTo>
                  <a:pt x="0" y="3693"/>
                  <a:pt x="0" y="4259"/>
                  <a:pt x="0" y="4968"/>
                </a:cubicBezTo>
                <a:lnTo>
                  <a:pt x="0" y="7769"/>
                </a:lnTo>
                <a:cubicBezTo>
                  <a:pt x="0" y="8478"/>
                  <a:pt x="0" y="9046"/>
                  <a:pt x="6" y="9508"/>
                </a:cubicBezTo>
                <a:cubicBezTo>
                  <a:pt x="13" y="9970"/>
                  <a:pt x="26" y="10325"/>
                  <a:pt x="51" y="10609"/>
                </a:cubicBezTo>
                <a:cubicBezTo>
                  <a:pt x="84" y="11018"/>
                  <a:pt x="135" y="11383"/>
                  <a:pt x="200" y="11684"/>
                </a:cubicBezTo>
                <a:cubicBezTo>
                  <a:pt x="265" y="11984"/>
                  <a:pt x="344" y="12219"/>
                  <a:pt x="433" y="12368"/>
                </a:cubicBezTo>
                <a:cubicBezTo>
                  <a:pt x="494" y="12487"/>
                  <a:pt x="571" y="12546"/>
                  <a:pt x="671" y="12576"/>
                </a:cubicBezTo>
                <a:cubicBezTo>
                  <a:pt x="771" y="12605"/>
                  <a:pt x="894" y="12605"/>
                  <a:pt x="1048" y="12605"/>
                </a:cubicBezTo>
                <a:lnTo>
                  <a:pt x="3527" y="12605"/>
                </a:lnTo>
                <a:cubicBezTo>
                  <a:pt x="3540" y="12605"/>
                  <a:pt x="3549" y="12604"/>
                  <a:pt x="3559" y="12602"/>
                </a:cubicBezTo>
                <a:cubicBezTo>
                  <a:pt x="3568" y="12601"/>
                  <a:pt x="3577" y="12599"/>
                  <a:pt x="3589" y="12599"/>
                </a:cubicBezTo>
                <a:lnTo>
                  <a:pt x="3589" y="12750"/>
                </a:lnTo>
                <a:cubicBezTo>
                  <a:pt x="3589" y="13460"/>
                  <a:pt x="3589" y="14026"/>
                  <a:pt x="3595" y="14486"/>
                </a:cubicBezTo>
                <a:cubicBezTo>
                  <a:pt x="3602" y="14946"/>
                  <a:pt x="3615" y="15300"/>
                  <a:pt x="3640" y="15584"/>
                </a:cubicBezTo>
                <a:cubicBezTo>
                  <a:pt x="3672" y="15993"/>
                  <a:pt x="3723" y="16358"/>
                  <a:pt x="3789" y="16659"/>
                </a:cubicBezTo>
                <a:cubicBezTo>
                  <a:pt x="3854" y="16959"/>
                  <a:pt x="3933" y="17194"/>
                  <a:pt x="4021" y="17343"/>
                </a:cubicBezTo>
                <a:cubicBezTo>
                  <a:pt x="4038" y="17375"/>
                  <a:pt x="4059" y="17393"/>
                  <a:pt x="4081" y="17407"/>
                </a:cubicBezTo>
                <a:cubicBezTo>
                  <a:pt x="4104" y="17421"/>
                  <a:pt x="4127" y="17432"/>
                  <a:pt x="4148" y="17449"/>
                </a:cubicBezTo>
                <a:cubicBezTo>
                  <a:pt x="4148" y="17461"/>
                  <a:pt x="4147" y="17477"/>
                  <a:pt x="4147" y="17492"/>
                </a:cubicBezTo>
                <a:cubicBezTo>
                  <a:pt x="4147" y="17506"/>
                  <a:pt x="4146" y="17522"/>
                  <a:pt x="4146" y="17534"/>
                </a:cubicBezTo>
                <a:lnTo>
                  <a:pt x="4244" y="17534"/>
                </a:lnTo>
                <a:cubicBezTo>
                  <a:pt x="4296" y="17552"/>
                  <a:pt x="4353" y="17564"/>
                  <a:pt x="4418" y="17571"/>
                </a:cubicBezTo>
                <a:cubicBezTo>
                  <a:pt x="4482" y="17578"/>
                  <a:pt x="4555" y="17580"/>
                  <a:pt x="4637" y="17580"/>
                </a:cubicBezTo>
                <a:lnTo>
                  <a:pt x="7116" y="17580"/>
                </a:lnTo>
                <a:cubicBezTo>
                  <a:pt x="7198" y="17580"/>
                  <a:pt x="7270" y="17578"/>
                  <a:pt x="7335" y="17571"/>
                </a:cubicBezTo>
                <a:cubicBezTo>
                  <a:pt x="7400" y="17564"/>
                  <a:pt x="7457" y="17552"/>
                  <a:pt x="7509" y="17534"/>
                </a:cubicBezTo>
                <a:lnTo>
                  <a:pt x="10491" y="17534"/>
                </a:lnTo>
                <a:cubicBezTo>
                  <a:pt x="10590" y="17534"/>
                  <a:pt x="10670" y="17534"/>
                  <a:pt x="10734" y="17549"/>
                </a:cubicBezTo>
                <a:cubicBezTo>
                  <a:pt x="10799" y="17565"/>
                  <a:pt x="10848" y="17596"/>
                  <a:pt x="10888" y="17660"/>
                </a:cubicBezTo>
                <a:cubicBezTo>
                  <a:pt x="11015" y="17872"/>
                  <a:pt x="11114" y="18333"/>
                  <a:pt x="11160" y="18918"/>
                </a:cubicBezTo>
                <a:cubicBezTo>
                  <a:pt x="11179" y="19148"/>
                  <a:pt x="11187" y="19392"/>
                  <a:pt x="11188" y="19636"/>
                </a:cubicBezTo>
                <a:cubicBezTo>
                  <a:pt x="11188" y="19883"/>
                  <a:pt x="11179" y="20129"/>
                  <a:pt x="11160" y="20361"/>
                </a:cubicBezTo>
                <a:cubicBezTo>
                  <a:pt x="11115" y="20933"/>
                  <a:pt x="11018" y="21381"/>
                  <a:pt x="10895" y="21600"/>
                </a:cubicBezTo>
                <a:lnTo>
                  <a:pt x="20191" y="21600"/>
                </a:lnTo>
                <a:cubicBezTo>
                  <a:pt x="20230" y="21251"/>
                  <a:pt x="20263" y="20885"/>
                  <a:pt x="20288" y="20493"/>
                </a:cubicBezTo>
                <a:cubicBezTo>
                  <a:pt x="20471" y="17600"/>
                  <a:pt x="20542" y="16153"/>
                  <a:pt x="20508" y="13937"/>
                </a:cubicBezTo>
                <a:cubicBezTo>
                  <a:pt x="20478" y="11975"/>
                  <a:pt x="19983" y="10830"/>
                  <a:pt x="19614" y="10543"/>
                </a:cubicBezTo>
                <a:lnTo>
                  <a:pt x="20556" y="9568"/>
                </a:lnTo>
                <a:cubicBezTo>
                  <a:pt x="20635" y="9367"/>
                  <a:pt x="20693" y="9059"/>
                  <a:pt x="20728" y="8698"/>
                </a:cubicBezTo>
                <a:cubicBezTo>
                  <a:pt x="20762" y="8337"/>
                  <a:pt x="20772" y="7921"/>
                  <a:pt x="20752" y="7518"/>
                </a:cubicBezTo>
                <a:cubicBezTo>
                  <a:pt x="20737" y="7186"/>
                  <a:pt x="20718" y="6800"/>
                  <a:pt x="20695" y="6332"/>
                </a:cubicBezTo>
                <a:cubicBezTo>
                  <a:pt x="20636" y="5137"/>
                  <a:pt x="20684" y="3981"/>
                  <a:pt x="20878" y="3328"/>
                </a:cubicBezTo>
                <a:cubicBezTo>
                  <a:pt x="21083" y="2633"/>
                  <a:pt x="21307" y="2265"/>
                  <a:pt x="21454" y="1575"/>
                </a:cubicBezTo>
                <a:cubicBezTo>
                  <a:pt x="21545" y="1151"/>
                  <a:pt x="21591" y="588"/>
                  <a:pt x="21600" y="0"/>
                </a:cubicBezTo>
                <a:lnTo>
                  <a:pt x="665" y="92"/>
                </a:lnTo>
                <a:close/>
              </a:path>
            </a:pathLst>
          </a:custGeom>
          <a:solidFill>
            <a:srgbClr val="4EBA7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32" name="Shape"/>
          <p:cNvSpPr/>
          <p:nvPr/>
        </p:nvSpPr>
        <p:spPr>
          <a:xfrm>
            <a:off x="649690" y="5103561"/>
            <a:ext cx="5616576" cy="1301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22" y="244"/>
                </a:moveTo>
                <a:cubicBezTo>
                  <a:pt x="519" y="249"/>
                  <a:pt x="516" y="254"/>
                  <a:pt x="513" y="259"/>
                </a:cubicBezTo>
                <a:cubicBezTo>
                  <a:pt x="505" y="275"/>
                  <a:pt x="496" y="294"/>
                  <a:pt x="488" y="312"/>
                </a:cubicBezTo>
                <a:cubicBezTo>
                  <a:pt x="477" y="337"/>
                  <a:pt x="466" y="363"/>
                  <a:pt x="455" y="389"/>
                </a:cubicBezTo>
                <a:cubicBezTo>
                  <a:pt x="491" y="335"/>
                  <a:pt x="528" y="294"/>
                  <a:pt x="566" y="265"/>
                </a:cubicBezTo>
                <a:cubicBezTo>
                  <a:pt x="611" y="229"/>
                  <a:pt x="658" y="211"/>
                  <a:pt x="705" y="198"/>
                </a:cubicBezTo>
                <a:cubicBezTo>
                  <a:pt x="808" y="168"/>
                  <a:pt x="935" y="167"/>
                  <a:pt x="1093" y="165"/>
                </a:cubicBezTo>
                <a:lnTo>
                  <a:pt x="3355" y="165"/>
                </a:lnTo>
                <a:cubicBezTo>
                  <a:pt x="3457" y="165"/>
                  <a:pt x="3544" y="172"/>
                  <a:pt x="3619" y="186"/>
                </a:cubicBezTo>
                <a:cubicBezTo>
                  <a:pt x="3695" y="200"/>
                  <a:pt x="3760" y="222"/>
                  <a:pt x="3819" y="250"/>
                </a:cubicBezTo>
                <a:cubicBezTo>
                  <a:pt x="3810" y="250"/>
                  <a:pt x="3803" y="249"/>
                  <a:pt x="3795" y="247"/>
                </a:cubicBezTo>
                <a:cubicBezTo>
                  <a:pt x="3788" y="245"/>
                  <a:pt x="3781" y="244"/>
                  <a:pt x="3771" y="244"/>
                </a:cubicBezTo>
                <a:lnTo>
                  <a:pt x="1120" y="244"/>
                </a:lnTo>
                <a:cubicBezTo>
                  <a:pt x="956" y="244"/>
                  <a:pt x="824" y="244"/>
                  <a:pt x="717" y="273"/>
                </a:cubicBezTo>
                <a:cubicBezTo>
                  <a:pt x="610" y="303"/>
                  <a:pt x="528" y="362"/>
                  <a:pt x="462" y="481"/>
                </a:cubicBezTo>
                <a:cubicBezTo>
                  <a:pt x="368" y="630"/>
                  <a:pt x="283" y="865"/>
                  <a:pt x="214" y="1165"/>
                </a:cubicBezTo>
                <a:cubicBezTo>
                  <a:pt x="144" y="1465"/>
                  <a:pt x="89" y="1831"/>
                  <a:pt x="55" y="2240"/>
                </a:cubicBezTo>
                <a:cubicBezTo>
                  <a:pt x="28" y="2523"/>
                  <a:pt x="14" y="2877"/>
                  <a:pt x="7" y="3337"/>
                </a:cubicBezTo>
                <a:cubicBezTo>
                  <a:pt x="0" y="3797"/>
                  <a:pt x="0" y="4363"/>
                  <a:pt x="0" y="5072"/>
                </a:cubicBezTo>
                <a:lnTo>
                  <a:pt x="0" y="7872"/>
                </a:lnTo>
                <a:cubicBezTo>
                  <a:pt x="0" y="8581"/>
                  <a:pt x="0" y="9149"/>
                  <a:pt x="7" y="9611"/>
                </a:cubicBezTo>
                <a:cubicBezTo>
                  <a:pt x="14" y="10072"/>
                  <a:pt x="28" y="10427"/>
                  <a:pt x="55" y="10711"/>
                </a:cubicBezTo>
                <a:cubicBezTo>
                  <a:pt x="89" y="11120"/>
                  <a:pt x="144" y="11485"/>
                  <a:pt x="214" y="11786"/>
                </a:cubicBezTo>
                <a:cubicBezTo>
                  <a:pt x="283" y="12086"/>
                  <a:pt x="368" y="12321"/>
                  <a:pt x="462" y="12470"/>
                </a:cubicBezTo>
                <a:cubicBezTo>
                  <a:pt x="528" y="12588"/>
                  <a:pt x="610" y="12648"/>
                  <a:pt x="717" y="12677"/>
                </a:cubicBezTo>
                <a:cubicBezTo>
                  <a:pt x="824" y="12707"/>
                  <a:pt x="956" y="12707"/>
                  <a:pt x="1120" y="12707"/>
                </a:cubicBezTo>
                <a:lnTo>
                  <a:pt x="3771" y="12707"/>
                </a:lnTo>
                <a:cubicBezTo>
                  <a:pt x="3785" y="12707"/>
                  <a:pt x="3795" y="12705"/>
                  <a:pt x="3805" y="12704"/>
                </a:cubicBezTo>
                <a:cubicBezTo>
                  <a:pt x="3815" y="12702"/>
                  <a:pt x="3825" y="12701"/>
                  <a:pt x="3837" y="12700"/>
                </a:cubicBezTo>
                <a:lnTo>
                  <a:pt x="3837" y="12852"/>
                </a:lnTo>
                <a:cubicBezTo>
                  <a:pt x="3837" y="13561"/>
                  <a:pt x="3837" y="14127"/>
                  <a:pt x="3844" y="14587"/>
                </a:cubicBezTo>
                <a:cubicBezTo>
                  <a:pt x="3851" y="15047"/>
                  <a:pt x="3865" y="15401"/>
                  <a:pt x="3892" y="15685"/>
                </a:cubicBezTo>
                <a:cubicBezTo>
                  <a:pt x="3927" y="16093"/>
                  <a:pt x="3981" y="16459"/>
                  <a:pt x="4051" y="16759"/>
                </a:cubicBezTo>
                <a:cubicBezTo>
                  <a:pt x="4120" y="17059"/>
                  <a:pt x="4205" y="17295"/>
                  <a:pt x="4300" y="17443"/>
                </a:cubicBezTo>
                <a:cubicBezTo>
                  <a:pt x="4317" y="17475"/>
                  <a:pt x="4340" y="17494"/>
                  <a:pt x="4363" y="17510"/>
                </a:cubicBezTo>
                <a:cubicBezTo>
                  <a:pt x="4387" y="17526"/>
                  <a:pt x="4413" y="17538"/>
                  <a:pt x="4435" y="17555"/>
                </a:cubicBezTo>
                <a:cubicBezTo>
                  <a:pt x="4435" y="17569"/>
                  <a:pt x="4434" y="17582"/>
                  <a:pt x="4434" y="17595"/>
                </a:cubicBezTo>
                <a:cubicBezTo>
                  <a:pt x="4433" y="17608"/>
                  <a:pt x="4433" y="17623"/>
                  <a:pt x="4432" y="17634"/>
                </a:cubicBezTo>
                <a:lnTo>
                  <a:pt x="4530" y="17634"/>
                </a:lnTo>
                <a:cubicBezTo>
                  <a:pt x="4586" y="17654"/>
                  <a:pt x="4648" y="17665"/>
                  <a:pt x="4718" y="17672"/>
                </a:cubicBezTo>
                <a:cubicBezTo>
                  <a:pt x="4789" y="17679"/>
                  <a:pt x="4867" y="17681"/>
                  <a:pt x="4957" y="17681"/>
                </a:cubicBezTo>
                <a:lnTo>
                  <a:pt x="7609" y="17681"/>
                </a:lnTo>
                <a:cubicBezTo>
                  <a:pt x="7699" y="17681"/>
                  <a:pt x="7777" y="17679"/>
                  <a:pt x="7848" y="17672"/>
                </a:cubicBezTo>
                <a:cubicBezTo>
                  <a:pt x="7918" y="17665"/>
                  <a:pt x="7980" y="17654"/>
                  <a:pt x="8036" y="17634"/>
                </a:cubicBezTo>
                <a:lnTo>
                  <a:pt x="11217" y="17634"/>
                </a:lnTo>
                <a:cubicBezTo>
                  <a:pt x="11323" y="17634"/>
                  <a:pt x="11408" y="17634"/>
                  <a:pt x="11477" y="17649"/>
                </a:cubicBezTo>
                <a:cubicBezTo>
                  <a:pt x="11546" y="17665"/>
                  <a:pt x="11599" y="17696"/>
                  <a:pt x="11641" y="17760"/>
                </a:cubicBezTo>
                <a:cubicBezTo>
                  <a:pt x="11777" y="17971"/>
                  <a:pt x="11883" y="18432"/>
                  <a:pt x="11933" y="19018"/>
                </a:cubicBezTo>
                <a:cubicBezTo>
                  <a:pt x="11952" y="19248"/>
                  <a:pt x="11961" y="19491"/>
                  <a:pt x="11962" y="19736"/>
                </a:cubicBezTo>
                <a:cubicBezTo>
                  <a:pt x="11962" y="19983"/>
                  <a:pt x="11952" y="20228"/>
                  <a:pt x="11933" y="20460"/>
                </a:cubicBezTo>
                <a:cubicBezTo>
                  <a:pt x="11889" y="20974"/>
                  <a:pt x="11796" y="21362"/>
                  <a:pt x="11684" y="21600"/>
                </a:cubicBezTo>
                <a:lnTo>
                  <a:pt x="14343" y="21600"/>
                </a:lnTo>
                <a:lnTo>
                  <a:pt x="14343" y="21587"/>
                </a:lnTo>
                <a:lnTo>
                  <a:pt x="14807" y="21600"/>
                </a:lnTo>
                <a:lnTo>
                  <a:pt x="17352" y="21600"/>
                </a:lnTo>
                <a:cubicBezTo>
                  <a:pt x="17157" y="18782"/>
                  <a:pt x="16973" y="15948"/>
                  <a:pt x="16807" y="13096"/>
                </a:cubicBezTo>
                <a:cubicBezTo>
                  <a:pt x="16663" y="10609"/>
                  <a:pt x="16534" y="7822"/>
                  <a:pt x="16920" y="5738"/>
                </a:cubicBezTo>
                <a:cubicBezTo>
                  <a:pt x="17591" y="2124"/>
                  <a:pt x="18797" y="4780"/>
                  <a:pt x="19820" y="4453"/>
                </a:cubicBezTo>
                <a:cubicBezTo>
                  <a:pt x="20543" y="4223"/>
                  <a:pt x="21288" y="2758"/>
                  <a:pt x="21600" y="0"/>
                </a:cubicBezTo>
                <a:lnTo>
                  <a:pt x="522" y="244"/>
                </a:lnTo>
                <a:close/>
              </a:path>
            </a:pathLst>
          </a:custGeom>
          <a:solidFill>
            <a:srgbClr val="04A85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33" name="Title 1"/>
          <p:cNvSpPr txBox="1">
            <a:spLocks noGrp="1"/>
          </p:cNvSpPr>
          <p:nvPr>
            <p:ph type="title"/>
          </p:nvPr>
        </p:nvSpPr>
        <p:spPr>
          <a:xfrm>
            <a:off x="838200" y="-3765"/>
            <a:ext cx="10515600" cy="13255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1411F"/>
                </a:solidFill>
              </a:defRPr>
            </a:lvl1pPr>
          </a:lstStyle>
          <a:p>
            <a:r>
              <a:t>Local  NDI Leadership </a:t>
            </a:r>
          </a:p>
        </p:txBody>
      </p:sp>
      <p:sp>
        <p:nvSpPr>
          <p:cNvPr id="234" name="Title 1"/>
          <p:cNvSpPr txBox="1"/>
          <p:nvPr/>
        </p:nvSpPr>
        <p:spPr>
          <a:xfrm>
            <a:off x="8101713" y="1357144"/>
            <a:ext cx="3445927" cy="10130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2500">
                <a:solidFill>
                  <a:srgbClr val="01411F"/>
                </a:solidFill>
              </a:defRPr>
            </a:lvl1pPr>
          </a:lstStyle>
          <a:p>
            <a:r>
              <a:t>Elect an NDI President every year</a:t>
            </a:r>
          </a:p>
        </p:txBody>
      </p:sp>
      <p:sp>
        <p:nvSpPr>
          <p:cNvPr id="235" name="Title 1"/>
          <p:cNvSpPr txBox="1"/>
          <p:nvPr/>
        </p:nvSpPr>
        <p:spPr>
          <a:xfrm>
            <a:off x="8101713" y="2665262"/>
            <a:ext cx="3445927" cy="1013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2500">
                <a:solidFill>
                  <a:srgbClr val="01411F"/>
                </a:solidFill>
              </a:defRPr>
            </a:lvl1pPr>
          </a:lstStyle>
          <a:p>
            <a:r>
              <a:t>Local NDI President Duties</a:t>
            </a:r>
          </a:p>
        </p:txBody>
      </p:sp>
      <p:sp>
        <p:nvSpPr>
          <p:cNvPr id="236" name="Title 1"/>
          <p:cNvSpPr txBox="1"/>
          <p:nvPr/>
        </p:nvSpPr>
        <p:spPr>
          <a:xfrm>
            <a:off x="8101713" y="3962300"/>
            <a:ext cx="3445927" cy="10130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2500">
                <a:solidFill>
                  <a:srgbClr val="01411F"/>
                </a:solidFill>
              </a:defRPr>
            </a:lvl1pPr>
          </a:lstStyle>
          <a:p>
            <a:r>
              <a:t>Elect a NDI Secretary</a:t>
            </a:r>
          </a:p>
        </p:txBody>
      </p:sp>
      <p:sp>
        <p:nvSpPr>
          <p:cNvPr id="237" name="Title 1"/>
          <p:cNvSpPr txBox="1"/>
          <p:nvPr/>
        </p:nvSpPr>
        <p:spPr>
          <a:xfrm>
            <a:off x="8101713" y="5255517"/>
            <a:ext cx="3445927" cy="10130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2500">
                <a:solidFill>
                  <a:srgbClr val="01411F"/>
                </a:solidFill>
              </a:defRPr>
            </a:lvl1pPr>
          </a:lstStyle>
          <a:p>
            <a:r>
              <a:t>Elect an NDI Treasurer</a:t>
            </a:r>
          </a:p>
        </p:txBody>
      </p:sp>
      <p:sp>
        <p:nvSpPr>
          <p:cNvPr id="238" name="Shape"/>
          <p:cNvSpPr/>
          <p:nvPr/>
        </p:nvSpPr>
        <p:spPr>
          <a:xfrm>
            <a:off x="7562736" y="5631400"/>
            <a:ext cx="230147" cy="261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04A85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39" name="Shape"/>
          <p:cNvSpPr/>
          <p:nvPr/>
        </p:nvSpPr>
        <p:spPr>
          <a:xfrm>
            <a:off x="7562736" y="4338183"/>
            <a:ext cx="230147" cy="261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4EBA7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40" name="Shape"/>
          <p:cNvSpPr/>
          <p:nvPr/>
        </p:nvSpPr>
        <p:spPr>
          <a:xfrm>
            <a:off x="7562736" y="3044966"/>
            <a:ext cx="230147" cy="261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83C78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41" name="Shape"/>
          <p:cNvSpPr/>
          <p:nvPr/>
        </p:nvSpPr>
        <p:spPr>
          <a:xfrm>
            <a:off x="7562736" y="1733028"/>
            <a:ext cx="230147" cy="261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B3DCA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42" name="Line"/>
          <p:cNvSpPr/>
          <p:nvPr/>
        </p:nvSpPr>
        <p:spPr>
          <a:xfrm rot="5400000">
            <a:off x="4451998" y="3941202"/>
            <a:ext cx="3225619" cy="16250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42"/>
                </a:lnTo>
                <a:lnTo>
                  <a:pt x="21580" y="21600"/>
                </a:lnTo>
              </a:path>
            </a:pathLst>
          </a:custGeom>
          <a:ln w="76200">
            <a:solidFill>
              <a:srgbClr val="83C884"/>
            </a:solidFill>
            <a:prstDash val="sysDot"/>
            <a:miter lim="400000"/>
          </a:ln>
        </p:spPr>
        <p:txBody>
          <a:bodyPr lIns="45719" rIns="45719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43" name="Line"/>
          <p:cNvSpPr/>
          <p:nvPr/>
        </p:nvSpPr>
        <p:spPr>
          <a:xfrm>
            <a:off x="6952713" y="3162434"/>
            <a:ext cx="650977" cy="7601"/>
          </a:xfrm>
          <a:prstGeom prst="line">
            <a:avLst/>
          </a:prstGeom>
          <a:ln w="76200">
            <a:solidFill>
              <a:srgbClr val="83C884"/>
            </a:solidFill>
            <a:prstDash val="sysDot"/>
            <a:miter lim="400000"/>
          </a:ln>
        </p:spPr>
        <p:txBody>
          <a:bodyPr lIns="45719" rIns="45719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grpSp>
        <p:nvGrpSpPr>
          <p:cNvPr id="247" name="Group"/>
          <p:cNvGrpSpPr/>
          <p:nvPr/>
        </p:nvGrpSpPr>
        <p:grpSpPr>
          <a:xfrm>
            <a:off x="652859" y="5111353"/>
            <a:ext cx="5616576" cy="1301354"/>
            <a:chOff x="0" y="0"/>
            <a:chExt cx="5616575" cy="1301353"/>
          </a:xfrm>
        </p:grpSpPr>
        <p:sp>
          <p:nvSpPr>
            <p:cNvPr id="244" name="Shape"/>
            <p:cNvSpPr/>
            <p:nvPr/>
          </p:nvSpPr>
          <p:spPr>
            <a:xfrm>
              <a:off x="0" y="0"/>
              <a:ext cx="5616575" cy="13013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22" y="244"/>
                  </a:moveTo>
                  <a:cubicBezTo>
                    <a:pt x="519" y="249"/>
                    <a:pt x="516" y="254"/>
                    <a:pt x="513" y="259"/>
                  </a:cubicBezTo>
                  <a:cubicBezTo>
                    <a:pt x="505" y="275"/>
                    <a:pt x="496" y="294"/>
                    <a:pt x="488" y="312"/>
                  </a:cubicBezTo>
                  <a:cubicBezTo>
                    <a:pt x="477" y="337"/>
                    <a:pt x="466" y="363"/>
                    <a:pt x="455" y="389"/>
                  </a:cubicBezTo>
                  <a:cubicBezTo>
                    <a:pt x="491" y="335"/>
                    <a:pt x="528" y="294"/>
                    <a:pt x="566" y="265"/>
                  </a:cubicBezTo>
                  <a:cubicBezTo>
                    <a:pt x="611" y="229"/>
                    <a:pt x="658" y="211"/>
                    <a:pt x="705" y="198"/>
                  </a:cubicBezTo>
                  <a:cubicBezTo>
                    <a:pt x="808" y="168"/>
                    <a:pt x="935" y="167"/>
                    <a:pt x="1093" y="165"/>
                  </a:cubicBezTo>
                  <a:lnTo>
                    <a:pt x="3355" y="165"/>
                  </a:lnTo>
                  <a:cubicBezTo>
                    <a:pt x="3457" y="165"/>
                    <a:pt x="3544" y="172"/>
                    <a:pt x="3619" y="186"/>
                  </a:cubicBezTo>
                  <a:cubicBezTo>
                    <a:pt x="3695" y="200"/>
                    <a:pt x="3760" y="222"/>
                    <a:pt x="3819" y="250"/>
                  </a:cubicBezTo>
                  <a:cubicBezTo>
                    <a:pt x="3810" y="250"/>
                    <a:pt x="3803" y="249"/>
                    <a:pt x="3795" y="247"/>
                  </a:cubicBezTo>
                  <a:cubicBezTo>
                    <a:pt x="3788" y="245"/>
                    <a:pt x="3781" y="244"/>
                    <a:pt x="3771" y="244"/>
                  </a:cubicBezTo>
                  <a:lnTo>
                    <a:pt x="1120" y="244"/>
                  </a:lnTo>
                  <a:cubicBezTo>
                    <a:pt x="956" y="244"/>
                    <a:pt x="824" y="244"/>
                    <a:pt x="717" y="273"/>
                  </a:cubicBezTo>
                  <a:cubicBezTo>
                    <a:pt x="610" y="303"/>
                    <a:pt x="528" y="362"/>
                    <a:pt x="462" y="481"/>
                  </a:cubicBezTo>
                  <a:cubicBezTo>
                    <a:pt x="368" y="630"/>
                    <a:pt x="283" y="865"/>
                    <a:pt x="214" y="1165"/>
                  </a:cubicBezTo>
                  <a:cubicBezTo>
                    <a:pt x="144" y="1465"/>
                    <a:pt x="89" y="1831"/>
                    <a:pt x="55" y="2240"/>
                  </a:cubicBezTo>
                  <a:cubicBezTo>
                    <a:pt x="28" y="2523"/>
                    <a:pt x="14" y="2877"/>
                    <a:pt x="7" y="3337"/>
                  </a:cubicBezTo>
                  <a:cubicBezTo>
                    <a:pt x="0" y="3797"/>
                    <a:pt x="0" y="4363"/>
                    <a:pt x="0" y="5072"/>
                  </a:cubicBezTo>
                  <a:lnTo>
                    <a:pt x="0" y="7872"/>
                  </a:lnTo>
                  <a:cubicBezTo>
                    <a:pt x="0" y="8581"/>
                    <a:pt x="0" y="9149"/>
                    <a:pt x="7" y="9611"/>
                  </a:cubicBezTo>
                  <a:cubicBezTo>
                    <a:pt x="14" y="10072"/>
                    <a:pt x="28" y="10427"/>
                    <a:pt x="55" y="10711"/>
                  </a:cubicBezTo>
                  <a:cubicBezTo>
                    <a:pt x="89" y="11120"/>
                    <a:pt x="144" y="11485"/>
                    <a:pt x="214" y="11786"/>
                  </a:cubicBezTo>
                  <a:cubicBezTo>
                    <a:pt x="283" y="12086"/>
                    <a:pt x="368" y="12321"/>
                    <a:pt x="462" y="12470"/>
                  </a:cubicBezTo>
                  <a:cubicBezTo>
                    <a:pt x="528" y="12588"/>
                    <a:pt x="610" y="12648"/>
                    <a:pt x="717" y="12677"/>
                  </a:cubicBezTo>
                  <a:cubicBezTo>
                    <a:pt x="824" y="12707"/>
                    <a:pt x="956" y="12707"/>
                    <a:pt x="1120" y="12707"/>
                  </a:cubicBezTo>
                  <a:lnTo>
                    <a:pt x="3771" y="12707"/>
                  </a:lnTo>
                  <a:cubicBezTo>
                    <a:pt x="3785" y="12707"/>
                    <a:pt x="3795" y="12705"/>
                    <a:pt x="3805" y="12704"/>
                  </a:cubicBezTo>
                  <a:cubicBezTo>
                    <a:pt x="3815" y="12702"/>
                    <a:pt x="3825" y="12701"/>
                    <a:pt x="3837" y="12700"/>
                  </a:cubicBezTo>
                  <a:lnTo>
                    <a:pt x="3837" y="12852"/>
                  </a:lnTo>
                  <a:cubicBezTo>
                    <a:pt x="3837" y="13561"/>
                    <a:pt x="3837" y="14127"/>
                    <a:pt x="3844" y="14587"/>
                  </a:cubicBezTo>
                  <a:cubicBezTo>
                    <a:pt x="3851" y="15047"/>
                    <a:pt x="3865" y="15401"/>
                    <a:pt x="3892" y="15685"/>
                  </a:cubicBezTo>
                  <a:cubicBezTo>
                    <a:pt x="3927" y="16093"/>
                    <a:pt x="3981" y="16459"/>
                    <a:pt x="4051" y="16759"/>
                  </a:cubicBezTo>
                  <a:cubicBezTo>
                    <a:pt x="4120" y="17059"/>
                    <a:pt x="4205" y="17295"/>
                    <a:pt x="4300" y="17443"/>
                  </a:cubicBezTo>
                  <a:cubicBezTo>
                    <a:pt x="4317" y="17475"/>
                    <a:pt x="4340" y="17494"/>
                    <a:pt x="4363" y="17510"/>
                  </a:cubicBezTo>
                  <a:cubicBezTo>
                    <a:pt x="4387" y="17526"/>
                    <a:pt x="4413" y="17538"/>
                    <a:pt x="4435" y="17555"/>
                  </a:cubicBezTo>
                  <a:cubicBezTo>
                    <a:pt x="4435" y="17569"/>
                    <a:pt x="4434" y="17582"/>
                    <a:pt x="4434" y="17595"/>
                  </a:cubicBezTo>
                  <a:cubicBezTo>
                    <a:pt x="4433" y="17608"/>
                    <a:pt x="4433" y="17623"/>
                    <a:pt x="4432" y="17634"/>
                  </a:cubicBezTo>
                  <a:lnTo>
                    <a:pt x="4530" y="17634"/>
                  </a:lnTo>
                  <a:cubicBezTo>
                    <a:pt x="4586" y="17654"/>
                    <a:pt x="4648" y="17665"/>
                    <a:pt x="4718" y="17672"/>
                  </a:cubicBezTo>
                  <a:cubicBezTo>
                    <a:pt x="4789" y="17679"/>
                    <a:pt x="4867" y="17681"/>
                    <a:pt x="4957" y="17681"/>
                  </a:cubicBezTo>
                  <a:lnTo>
                    <a:pt x="7609" y="17681"/>
                  </a:lnTo>
                  <a:cubicBezTo>
                    <a:pt x="7699" y="17681"/>
                    <a:pt x="7777" y="17679"/>
                    <a:pt x="7848" y="17672"/>
                  </a:cubicBezTo>
                  <a:cubicBezTo>
                    <a:pt x="7918" y="17665"/>
                    <a:pt x="7980" y="17654"/>
                    <a:pt x="8036" y="17634"/>
                  </a:cubicBezTo>
                  <a:lnTo>
                    <a:pt x="11217" y="17634"/>
                  </a:lnTo>
                  <a:cubicBezTo>
                    <a:pt x="11323" y="17634"/>
                    <a:pt x="11408" y="17634"/>
                    <a:pt x="11477" y="17649"/>
                  </a:cubicBezTo>
                  <a:cubicBezTo>
                    <a:pt x="11546" y="17665"/>
                    <a:pt x="11599" y="17696"/>
                    <a:pt x="11641" y="17760"/>
                  </a:cubicBezTo>
                  <a:cubicBezTo>
                    <a:pt x="11777" y="17971"/>
                    <a:pt x="11883" y="18432"/>
                    <a:pt x="11933" y="19018"/>
                  </a:cubicBezTo>
                  <a:cubicBezTo>
                    <a:pt x="11952" y="19248"/>
                    <a:pt x="11961" y="19491"/>
                    <a:pt x="11962" y="19736"/>
                  </a:cubicBezTo>
                  <a:cubicBezTo>
                    <a:pt x="11962" y="19983"/>
                    <a:pt x="11952" y="20228"/>
                    <a:pt x="11933" y="20460"/>
                  </a:cubicBezTo>
                  <a:cubicBezTo>
                    <a:pt x="11889" y="20974"/>
                    <a:pt x="11796" y="21362"/>
                    <a:pt x="11684" y="21600"/>
                  </a:cubicBezTo>
                  <a:lnTo>
                    <a:pt x="14343" y="21600"/>
                  </a:lnTo>
                  <a:lnTo>
                    <a:pt x="14343" y="21587"/>
                  </a:lnTo>
                  <a:lnTo>
                    <a:pt x="14807" y="21600"/>
                  </a:lnTo>
                  <a:lnTo>
                    <a:pt x="17352" y="21600"/>
                  </a:lnTo>
                  <a:cubicBezTo>
                    <a:pt x="17157" y="18782"/>
                    <a:pt x="16973" y="15948"/>
                    <a:pt x="16807" y="13096"/>
                  </a:cubicBezTo>
                  <a:cubicBezTo>
                    <a:pt x="16663" y="10609"/>
                    <a:pt x="16534" y="7822"/>
                    <a:pt x="16920" y="5738"/>
                  </a:cubicBezTo>
                  <a:cubicBezTo>
                    <a:pt x="17591" y="2124"/>
                    <a:pt x="18797" y="4780"/>
                    <a:pt x="19820" y="4453"/>
                  </a:cubicBezTo>
                  <a:cubicBezTo>
                    <a:pt x="20543" y="4223"/>
                    <a:pt x="21288" y="2758"/>
                    <a:pt x="21600" y="0"/>
                  </a:cubicBezTo>
                  <a:lnTo>
                    <a:pt x="522" y="244"/>
                  </a:lnTo>
                  <a:close/>
                </a:path>
              </a:pathLst>
            </a:custGeom>
            <a:solidFill>
              <a:srgbClr val="04A85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45" name="Title 1"/>
            <p:cNvSpPr txBox="1"/>
            <p:nvPr/>
          </p:nvSpPr>
          <p:spPr>
            <a:xfrm>
              <a:off x="1284952" y="51570"/>
              <a:ext cx="2774820" cy="10130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>
                <a:lnSpc>
                  <a:spcPct val="100000"/>
                </a:lnSpc>
                <a:spcBef>
                  <a:spcPts val="10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r>
                <a:t>Reports local NDI statistics to the district</a:t>
              </a:r>
            </a:p>
          </p:txBody>
        </p:sp>
        <p:pic>
          <p:nvPicPr>
            <p:cNvPr id="246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05913" y="121977"/>
              <a:ext cx="552738" cy="53081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51" name="Group"/>
          <p:cNvGrpSpPr/>
          <p:nvPr/>
        </p:nvGrpSpPr>
        <p:grpSpPr>
          <a:xfrm>
            <a:off x="652859" y="3818334"/>
            <a:ext cx="6005116" cy="1300957"/>
            <a:chOff x="0" y="0"/>
            <a:chExt cx="6005115" cy="1300956"/>
          </a:xfrm>
        </p:grpSpPr>
        <p:sp>
          <p:nvSpPr>
            <p:cNvPr id="248" name="Shape"/>
            <p:cNvSpPr/>
            <p:nvPr/>
          </p:nvSpPr>
          <p:spPr>
            <a:xfrm>
              <a:off x="0" y="0"/>
              <a:ext cx="6005116" cy="1300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65" y="92"/>
                  </a:moveTo>
                  <a:lnTo>
                    <a:pt x="3138" y="59"/>
                  </a:lnTo>
                  <a:cubicBezTo>
                    <a:pt x="3233" y="59"/>
                    <a:pt x="3314" y="66"/>
                    <a:pt x="3385" y="81"/>
                  </a:cubicBezTo>
                  <a:cubicBezTo>
                    <a:pt x="3456" y="95"/>
                    <a:pt x="3516" y="116"/>
                    <a:pt x="3572" y="145"/>
                  </a:cubicBezTo>
                  <a:cubicBezTo>
                    <a:pt x="3563" y="145"/>
                    <a:pt x="3557" y="143"/>
                    <a:pt x="3550" y="142"/>
                  </a:cubicBezTo>
                  <a:cubicBezTo>
                    <a:pt x="3543" y="140"/>
                    <a:pt x="3536" y="138"/>
                    <a:pt x="3527" y="138"/>
                  </a:cubicBezTo>
                  <a:lnTo>
                    <a:pt x="1048" y="138"/>
                  </a:lnTo>
                  <a:cubicBezTo>
                    <a:pt x="894" y="138"/>
                    <a:pt x="771" y="138"/>
                    <a:pt x="671" y="168"/>
                  </a:cubicBezTo>
                  <a:cubicBezTo>
                    <a:pt x="571" y="198"/>
                    <a:pt x="494" y="257"/>
                    <a:pt x="433" y="376"/>
                  </a:cubicBezTo>
                  <a:cubicBezTo>
                    <a:pt x="344" y="524"/>
                    <a:pt x="265" y="760"/>
                    <a:pt x="200" y="1060"/>
                  </a:cubicBezTo>
                  <a:cubicBezTo>
                    <a:pt x="135" y="1360"/>
                    <a:pt x="84" y="1726"/>
                    <a:pt x="51" y="2135"/>
                  </a:cubicBezTo>
                  <a:cubicBezTo>
                    <a:pt x="26" y="2419"/>
                    <a:pt x="13" y="2772"/>
                    <a:pt x="6" y="3232"/>
                  </a:cubicBezTo>
                  <a:cubicBezTo>
                    <a:pt x="0" y="3693"/>
                    <a:pt x="0" y="4259"/>
                    <a:pt x="0" y="4968"/>
                  </a:cubicBezTo>
                  <a:lnTo>
                    <a:pt x="0" y="7769"/>
                  </a:lnTo>
                  <a:cubicBezTo>
                    <a:pt x="0" y="8478"/>
                    <a:pt x="0" y="9046"/>
                    <a:pt x="6" y="9508"/>
                  </a:cubicBezTo>
                  <a:cubicBezTo>
                    <a:pt x="13" y="9970"/>
                    <a:pt x="26" y="10325"/>
                    <a:pt x="51" y="10609"/>
                  </a:cubicBezTo>
                  <a:cubicBezTo>
                    <a:pt x="84" y="11018"/>
                    <a:pt x="135" y="11383"/>
                    <a:pt x="200" y="11684"/>
                  </a:cubicBezTo>
                  <a:cubicBezTo>
                    <a:pt x="265" y="11984"/>
                    <a:pt x="344" y="12219"/>
                    <a:pt x="433" y="12368"/>
                  </a:cubicBezTo>
                  <a:cubicBezTo>
                    <a:pt x="494" y="12487"/>
                    <a:pt x="571" y="12546"/>
                    <a:pt x="671" y="12576"/>
                  </a:cubicBezTo>
                  <a:cubicBezTo>
                    <a:pt x="771" y="12605"/>
                    <a:pt x="894" y="12605"/>
                    <a:pt x="1048" y="12605"/>
                  </a:cubicBezTo>
                  <a:lnTo>
                    <a:pt x="3527" y="12605"/>
                  </a:lnTo>
                  <a:cubicBezTo>
                    <a:pt x="3540" y="12605"/>
                    <a:pt x="3549" y="12604"/>
                    <a:pt x="3559" y="12602"/>
                  </a:cubicBezTo>
                  <a:cubicBezTo>
                    <a:pt x="3568" y="12601"/>
                    <a:pt x="3577" y="12599"/>
                    <a:pt x="3589" y="12599"/>
                  </a:cubicBezTo>
                  <a:lnTo>
                    <a:pt x="3589" y="12750"/>
                  </a:lnTo>
                  <a:cubicBezTo>
                    <a:pt x="3589" y="13460"/>
                    <a:pt x="3589" y="14026"/>
                    <a:pt x="3595" y="14486"/>
                  </a:cubicBezTo>
                  <a:cubicBezTo>
                    <a:pt x="3602" y="14946"/>
                    <a:pt x="3615" y="15300"/>
                    <a:pt x="3640" y="15584"/>
                  </a:cubicBezTo>
                  <a:cubicBezTo>
                    <a:pt x="3672" y="15993"/>
                    <a:pt x="3723" y="16358"/>
                    <a:pt x="3789" y="16659"/>
                  </a:cubicBezTo>
                  <a:cubicBezTo>
                    <a:pt x="3854" y="16959"/>
                    <a:pt x="3933" y="17194"/>
                    <a:pt x="4021" y="17343"/>
                  </a:cubicBezTo>
                  <a:cubicBezTo>
                    <a:pt x="4038" y="17375"/>
                    <a:pt x="4059" y="17393"/>
                    <a:pt x="4081" y="17407"/>
                  </a:cubicBezTo>
                  <a:cubicBezTo>
                    <a:pt x="4104" y="17421"/>
                    <a:pt x="4127" y="17432"/>
                    <a:pt x="4148" y="17449"/>
                  </a:cubicBezTo>
                  <a:cubicBezTo>
                    <a:pt x="4148" y="17461"/>
                    <a:pt x="4147" y="17477"/>
                    <a:pt x="4147" y="17492"/>
                  </a:cubicBezTo>
                  <a:cubicBezTo>
                    <a:pt x="4147" y="17506"/>
                    <a:pt x="4146" y="17522"/>
                    <a:pt x="4146" y="17534"/>
                  </a:cubicBezTo>
                  <a:lnTo>
                    <a:pt x="4244" y="17534"/>
                  </a:lnTo>
                  <a:cubicBezTo>
                    <a:pt x="4296" y="17552"/>
                    <a:pt x="4353" y="17564"/>
                    <a:pt x="4418" y="17571"/>
                  </a:cubicBezTo>
                  <a:cubicBezTo>
                    <a:pt x="4482" y="17578"/>
                    <a:pt x="4555" y="17580"/>
                    <a:pt x="4637" y="17580"/>
                  </a:cubicBezTo>
                  <a:lnTo>
                    <a:pt x="7116" y="17580"/>
                  </a:lnTo>
                  <a:cubicBezTo>
                    <a:pt x="7198" y="17580"/>
                    <a:pt x="7270" y="17578"/>
                    <a:pt x="7335" y="17571"/>
                  </a:cubicBezTo>
                  <a:cubicBezTo>
                    <a:pt x="7400" y="17564"/>
                    <a:pt x="7457" y="17552"/>
                    <a:pt x="7509" y="17534"/>
                  </a:cubicBezTo>
                  <a:lnTo>
                    <a:pt x="10491" y="17534"/>
                  </a:lnTo>
                  <a:cubicBezTo>
                    <a:pt x="10590" y="17534"/>
                    <a:pt x="10670" y="17534"/>
                    <a:pt x="10734" y="17549"/>
                  </a:cubicBezTo>
                  <a:cubicBezTo>
                    <a:pt x="10799" y="17565"/>
                    <a:pt x="10848" y="17596"/>
                    <a:pt x="10888" y="17660"/>
                  </a:cubicBezTo>
                  <a:cubicBezTo>
                    <a:pt x="11015" y="17872"/>
                    <a:pt x="11114" y="18333"/>
                    <a:pt x="11160" y="18918"/>
                  </a:cubicBezTo>
                  <a:cubicBezTo>
                    <a:pt x="11179" y="19148"/>
                    <a:pt x="11187" y="19392"/>
                    <a:pt x="11188" y="19636"/>
                  </a:cubicBezTo>
                  <a:cubicBezTo>
                    <a:pt x="11188" y="19883"/>
                    <a:pt x="11179" y="20129"/>
                    <a:pt x="11160" y="20361"/>
                  </a:cubicBezTo>
                  <a:cubicBezTo>
                    <a:pt x="11115" y="20933"/>
                    <a:pt x="11018" y="21381"/>
                    <a:pt x="10895" y="21600"/>
                  </a:cubicBezTo>
                  <a:lnTo>
                    <a:pt x="20191" y="21600"/>
                  </a:lnTo>
                  <a:cubicBezTo>
                    <a:pt x="20230" y="21251"/>
                    <a:pt x="20263" y="20885"/>
                    <a:pt x="20288" y="20493"/>
                  </a:cubicBezTo>
                  <a:cubicBezTo>
                    <a:pt x="20471" y="17600"/>
                    <a:pt x="20542" y="16153"/>
                    <a:pt x="20508" y="13937"/>
                  </a:cubicBezTo>
                  <a:cubicBezTo>
                    <a:pt x="20478" y="11975"/>
                    <a:pt x="19983" y="10830"/>
                    <a:pt x="19614" y="10543"/>
                  </a:cubicBezTo>
                  <a:lnTo>
                    <a:pt x="20556" y="9568"/>
                  </a:lnTo>
                  <a:cubicBezTo>
                    <a:pt x="20635" y="9367"/>
                    <a:pt x="20693" y="9059"/>
                    <a:pt x="20728" y="8698"/>
                  </a:cubicBezTo>
                  <a:cubicBezTo>
                    <a:pt x="20762" y="8337"/>
                    <a:pt x="20772" y="7921"/>
                    <a:pt x="20752" y="7518"/>
                  </a:cubicBezTo>
                  <a:cubicBezTo>
                    <a:pt x="20737" y="7186"/>
                    <a:pt x="20718" y="6800"/>
                    <a:pt x="20695" y="6332"/>
                  </a:cubicBezTo>
                  <a:cubicBezTo>
                    <a:pt x="20636" y="5137"/>
                    <a:pt x="20684" y="3981"/>
                    <a:pt x="20878" y="3328"/>
                  </a:cubicBezTo>
                  <a:cubicBezTo>
                    <a:pt x="21083" y="2633"/>
                    <a:pt x="21307" y="2265"/>
                    <a:pt x="21454" y="1575"/>
                  </a:cubicBezTo>
                  <a:cubicBezTo>
                    <a:pt x="21545" y="1151"/>
                    <a:pt x="21591" y="588"/>
                    <a:pt x="21600" y="0"/>
                  </a:cubicBezTo>
                  <a:lnTo>
                    <a:pt x="665" y="92"/>
                  </a:lnTo>
                  <a:close/>
                </a:path>
              </a:pathLst>
            </a:custGeom>
            <a:solidFill>
              <a:srgbClr val="4EBA7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49" name="Title 1"/>
            <p:cNvSpPr txBox="1"/>
            <p:nvPr/>
          </p:nvSpPr>
          <p:spPr>
            <a:xfrm>
              <a:off x="1284952" y="21091"/>
              <a:ext cx="3445927" cy="10130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>
                <a:lnSpc>
                  <a:spcPct val="100000"/>
                </a:lnSpc>
                <a:spcBef>
                  <a:spcPts val="10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r>
                <a:t>Works with NDI board to make discipleship strategies</a:t>
              </a:r>
            </a:p>
          </p:txBody>
        </p:sp>
        <p:pic>
          <p:nvPicPr>
            <p:cNvPr id="250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81432" y="119339"/>
              <a:ext cx="651867" cy="52304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55" name="Group"/>
          <p:cNvGrpSpPr/>
          <p:nvPr/>
        </p:nvGrpSpPr>
        <p:grpSpPr>
          <a:xfrm>
            <a:off x="659209" y="1213523"/>
            <a:ext cx="5672932" cy="1319195"/>
            <a:chOff x="0" y="0"/>
            <a:chExt cx="5672931" cy="1319194"/>
          </a:xfrm>
        </p:grpSpPr>
        <p:sp>
          <p:nvSpPr>
            <p:cNvPr id="252" name="Shape"/>
            <p:cNvSpPr/>
            <p:nvPr/>
          </p:nvSpPr>
          <p:spPr>
            <a:xfrm>
              <a:off x="0" y="2849"/>
              <a:ext cx="5672932" cy="13163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9" y="0"/>
                  </a:moveTo>
                  <a:cubicBezTo>
                    <a:pt x="946" y="0"/>
                    <a:pt x="816" y="0"/>
                    <a:pt x="710" y="29"/>
                  </a:cubicBezTo>
                  <a:cubicBezTo>
                    <a:pt x="604" y="59"/>
                    <a:pt x="523" y="117"/>
                    <a:pt x="458" y="234"/>
                  </a:cubicBezTo>
                  <a:cubicBezTo>
                    <a:pt x="364" y="382"/>
                    <a:pt x="280" y="614"/>
                    <a:pt x="211" y="911"/>
                  </a:cubicBezTo>
                  <a:cubicBezTo>
                    <a:pt x="143" y="1208"/>
                    <a:pt x="89" y="1569"/>
                    <a:pt x="54" y="1973"/>
                  </a:cubicBezTo>
                  <a:cubicBezTo>
                    <a:pt x="27" y="2254"/>
                    <a:pt x="14" y="2603"/>
                    <a:pt x="7" y="3058"/>
                  </a:cubicBezTo>
                  <a:cubicBezTo>
                    <a:pt x="0" y="3513"/>
                    <a:pt x="0" y="4072"/>
                    <a:pt x="0" y="4774"/>
                  </a:cubicBezTo>
                  <a:lnTo>
                    <a:pt x="0" y="7541"/>
                  </a:lnTo>
                  <a:cubicBezTo>
                    <a:pt x="0" y="8242"/>
                    <a:pt x="0" y="8804"/>
                    <a:pt x="7" y="9260"/>
                  </a:cubicBezTo>
                  <a:cubicBezTo>
                    <a:pt x="14" y="9717"/>
                    <a:pt x="27" y="10068"/>
                    <a:pt x="54" y="10348"/>
                  </a:cubicBezTo>
                  <a:cubicBezTo>
                    <a:pt x="89" y="10752"/>
                    <a:pt x="143" y="11114"/>
                    <a:pt x="211" y="11410"/>
                  </a:cubicBezTo>
                  <a:cubicBezTo>
                    <a:pt x="280" y="11707"/>
                    <a:pt x="364" y="11940"/>
                    <a:pt x="458" y="12087"/>
                  </a:cubicBezTo>
                  <a:cubicBezTo>
                    <a:pt x="523" y="12204"/>
                    <a:pt x="604" y="12263"/>
                    <a:pt x="710" y="12292"/>
                  </a:cubicBezTo>
                  <a:cubicBezTo>
                    <a:pt x="816" y="12321"/>
                    <a:pt x="946" y="12321"/>
                    <a:pt x="1109" y="12321"/>
                  </a:cubicBezTo>
                  <a:lnTo>
                    <a:pt x="3734" y="12321"/>
                  </a:lnTo>
                  <a:cubicBezTo>
                    <a:pt x="3747" y="12321"/>
                    <a:pt x="3757" y="12320"/>
                    <a:pt x="3767" y="12318"/>
                  </a:cubicBezTo>
                  <a:cubicBezTo>
                    <a:pt x="3777" y="12317"/>
                    <a:pt x="3787" y="12315"/>
                    <a:pt x="3799" y="12315"/>
                  </a:cubicBezTo>
                  <a:lnTo>
                    <a:pt x="3799" y="12465"/>
                  </a:lnTo>
                  <a:cubicBezTo>
                    <a:pt x="3799" y="13166"/>
                    <a:pt x="3799" y="13726"/>
                    <a:pt x="3806" y="14180"/>
                  </a:cubicBezTo>
                  <a:cubicBezTo>
                    <a:pt x="3813" y="14635"/>
                    <a:pt x="3826" y="14984"/>
                    <a:pt x="3853" y="15265"/>
                  </a:cubicBezTo>
                  <a:cubicBezTo>
                    <a:pt x="3888" y="15669"/>
                    <a:pt x="3941" y="16030"/>
                    <a:pt x="4010" y="16327"/>
                  </a:cubicBezTo>
                  <a:cubicBezTo>
                    <a:pt x="4079" y="16624"/>
                    <a:pt x="4163" y="16857"/>
                    <a:pt x="4257" y="17004"/>
                  </a:cubicBezTo>
                  <a:cubicBezTo>
                    <a:pt x="4274" y="17035"/>
                    <a:pt x="4296" y="17053"/>
                    <a:pt x="4320" y="17067"/>
                  </a:cubicBezTo>
                  <a:cubicBezTo>
                    <a:pt x="4344" y="17081"/>
                    <a:pt x="4369" y="17091"/>
                    <a:pt x="4391" y="17108"/>
                  </a:cubicBezTo>
                  <a:cubicBezTo>
                    <a:pt x="4391" y="17120"/>
                    <a:pt x="4390" y="17136"/>
                    <a:pt x="4390" y="17151"/>
                  </a:cubicBezTo>
                  <a:cubicBezTo>
                    <a:pt x="4389" y="17165"/>
                    <a:pt x="4389" y="17181"/>
                    <a:pt x="4388" y="17193"/>
                  </a:cubicBezTo>
                  <a:lnTo>
                    <a:pt x="4493" y="17193"/>
                  </a:lnTo>
                  <a:cubicBezTo>
                    <a:pt x="4547" y="17210"/>
                    <a:pt x="4608" y="17222"/>
                    <a:pt x="4676" y="17229"/>
                  </a:cubicBezTo>
                  <a:cubicBezTo>
                    <a:pt x="4745" y="17236"/>
                    <a:pt x="4821" y="17238"/>
                    <a:pt x="4908" y="17238"/>
                  </a:cubicBezTo>
                  <a:lnTo>
                    <a:pt x="7533" y="17238"/>
                  </a:lnTo>
                  <a:cubicBezTo>
                    <a:pt x="7620" y="17238"/>
                    <a:pt x="7696" y="17236"/>
                    <a:pt x="7765" y="17229"/>
                  </a:cubicBezTo>
                  <a:cubicBezTo>
                    <a:pt x="7833" y="17222"/>
                    <a:pt x="7894" y="17210"/>
                    <a:pt x="7949" y="17193"/>
                  </a:cubicBezTo>
                  <a:lnTo>
                    <a:pt x="11105" y="17193"/>
                  </a:lnTo>
                  <a:cubicBezTo>
                    <a:pt x="11210" y="17193"/>
                    <a:pt x="11294" y="17192"/>
                    <a:pt x="11363" y="17207"/>
                  </a:cubicBezTo>
                  <a:cubicBezTo>
                    <a:pt x="11431" y="17223"/>
                    <a:pt x="11483" y="17254"/>
                    <a:pt x="11525" y="17316"/>
                  </a:cubicBezTo>
                  <a:cubicBezTo>
                    <a:pt x="11660" y="17526"/>
                    <a:pt x="11765" y="17982"/>
                    <a:pt x="11814" y="18560"/>
                  </a:cubicBezTo>
                  <a:cubicBezTo>
                    <a:pt x="11833" y="18788"/>
                    <a:pt x="11843" y="19028"/>
                    <a:pt x="11843" y="19270"/>
                  </a:cubicBezTo>
                  <a:cubicBezTo>
                    <a:pt x="11843" y="19514"/>
                    <a:pt x="11833" y="19757"/>
                    <a:pt x="11814" y="19986"/>
                  </a:cubicBezTo>
                  <a:cubicBezTo>
                    <a:pt x="11765" y="20565"/>
                    <a:pt x="11660" y="21021"/>
                    <a:pt x="11525" y="21230"/>
                  </a:cubicBezTo>
                  <a:cubicBezTo>
                    <a:pt x="11481" y="21276"/>
                    <a:pt x="11429" y="21298"/>
                    <a:pt x="11363" y="21339"/>
                  </a:cubicBezTo>
                  <a:cubicBezTo>
                    <a:pt x="11285" y="21387"/>
                    <a:pt x="11195" y="21455"/>
                    <a:pt x="11093" y="21600"/>
                  </a:cubicBezTo>
                  <a:lnTo>
                    <a:pt x="21600" y="21413"/>
                  </a:lnTo>
                  <a:cubicBezTo>
                    <a:pt x="21284" y="15338"/>
                    <a:pt x="20680" y="10204"/>
                    <a:pt x="19630" y="6487"/>
                  </a:cubicBezTo>
                  <a:cubicBezTo>
                    <a:pt x="18580" y="2770"/>
                    <a:pt x="17084" y="470"/>
                    <a:pt x="14981" y="65"/>
                  </a:cubicBezTo>
                  <a:lnTo>
                    <a:pt x="4172" y="65"/>
                  </a:lnTo>
                  <a:cubicBezTo>
                    <a:pt x="4115" y="42"/>
                    <a:pt x="4053" y="26"/>
                    <a:pt x="3981" y="15"/>
                  </a:cubicBezTo>
                  <a:cubicBezTo>
                    <a:pt x="3910" y="5"/>
                    <a:pt x="3828" y="0"/>
                    <a:pt x="3734" y="0"/>
                  </a:cubicBezTo>
                  <a:lnTo>
                    <a:pt x="1109" y="0"/>
                  </a:lnTo>
                  <a:close/>
                </a:path>
              </a:pathLst>
            </a:custGeom>
            <a:solidFill>
              <a:srgbClr val="B3DCA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53" name="Title 1"/>
            <p:cNvSpPr txBox="1"/>
            <p:nvPr/>
          </p:nvSpPr>
          <p:spPr>
            <a:xfrm>
              <a:off x="1278602" y="0"/>
              <a:ext cx="3445927" cy="10130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>
                <a:lnSpc>
                  <a:spcPct val="100000"/>
                </a:lnSpc>
                <a:spcBef>
                  <a:spcPts val="10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r>
                <a:t>Plans regular meetings for NDI ministry leaders</a:t>
              </a:r>
            </a:p>
          </p:txBody>
        </p:sp>
        <p:pic>
          <p:nvPicPr>
            <p:cNvPr id="254" name="Image" descr="Image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286123" y="102522"/>
              <a:ext cx="553586" cy="53081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59" name="Group"/>
          <p:cNvGrpSpPr/>
          <p:nvPr/>
        </p:nvGrpSpPr>
        <p:grpSpPr>
          <a:xfrm>
            <a:off x="659221" y="2515928"/>
            <a:ext cx="6005092" cy="1306326"/>
            <a:chOff x="0" y="0"/>
            <a:chExt cx="6005090" cy="1306324"/>
          </a:xfrm>
        </p:grpSpPr>
        <p:sp>
          <p:nvSpPr>
            <p:cNvPr id="256" name="Shape"/>
            <p:cNvSpPr/>
            <p:nvPr/>
          </p:nvSpPr>
          <p:spPr>
            <a:xfrm>
              <a:off x="0" y="5368"/>
              <a:ext cx="6005091" cy="1300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1" h="21600" extrusionOk="0">
                  <a:moveTo>
                    <a:pt x="1047" y="53"/>
                  </a:moveTo>
                  <a:cubicBezTo>
                    <a:pt x="894" y="53"/>
                    <a:pt x="771" y="53"/>
                    <a:pt x="671" y="82"/>
                  </a:cubicBezTo>
                  <a:cubicBezTo>
                    <a:pt x="571" y="112"/>
                    <a:pt x="494" y="171"/>
                    <a:pt x="432" y="290"/>
                  </a:cubicBezTo>
                  <a:cubicBezTo>
                    <a:pt x="344" y="439"/>
                    <a:pt x="265" y="674"/>
                    <a:pt x="200" y="974"/>
                  </a:cubicBezTo>
                  <a:cubicBezTo>
                    <a:pt x="135" y="1275"/>
                    <a:pt x="84" y="1640"/>
                    <a:pt x="51" y="2049"/>
                  </a:cubicBezTo>
                  <a:cubicBezTo>
                    <a:pt x="26" y="2333"/>
                    <a:pt x="13" y="2687"/>
                    <a:pt x="6" y="3147"/>
                  </a:cubicBezTo>
                  <a:cubicBezTo>
                    <a:pt x="0" y="3607"/>
                    <a:pt x="0" y="4173"/>
                    <a:pt x="0" y="4883"/>
                  </a:cubicBezTo>
                  <a:lnTo>
                    <a:pt x="0" y="7683"/>
                  </a:lnTo>
                  <a:cubicBezTo>
                    <a:pt x="0" y="8393"/>
                    <a:pt x="0" y="8961"/>
                    <a:pt x="6" y="9422"/>
                  </a:cubicBezTo>
                  <a:cubicBezTo>
                    <a:pt x="13" y="9884"/>
                    <a:pt x="26" y="10239"/>
                    <a:pt x="51" y="10523"/>
                  </a:cubicBezTo>
                  <a:cubicBezTo>
                    <a:pt x="84" y="10932"/>
                    <a:pt x="135" y="11298"/>
                    <a:pt x="200" y="11598"/>
                  </a:cubicBezTo>
                  <a:cubicBezTo>
                    <a:pt x="265" y="11898"/>
                    <a:pt x="344" y="12134"/>
                    <a:pt x="432" y="12283"/>
                  </a:cubicBezTo>
                  <a:cubicBezTo>
                    <a:pt x="494" y="12401"/>
                    <a:pt x="571" y="12460"/>
                    <a:pt x="671" y="12490"/>
                  </a:cubicBezTo>
                  <a:cubicBezTo>
                    <a:pt x="771" y="12520"/>
                    <a:pt x="894" y="12520"/>
                    <a:pt x="1047" y="12520"/>
                  </a:cubicBezTo>
                  <a:lnTo>
                    <a:pt x="3526" y="12520"/>
                  </a:lnTo>
                  <a:cubicBezTo>
                    <a:pt x="3539" y="12520"/>
                    <a:pt x="3548" y="12518"/>
                    <a:pt x="3557" y="12517"/>
                  </a:cubicBezTo>
                  <a:cubicBezTo>
                    <a:pt x="3567" y="12515"/>
                    <a:pt x="3576" y="12513"/>
                    <a:pt x="3587" y="12513"/>
                  </a:cubicBezTo>
                  <a:lnTo>
                    <a:pt x="3587" y="12665"/>
                  </a:lnTo>
                  <a:cubicBezTo>
                    <a:pt x="3587" y="13374"/>
                    <a:pt x="3587" y="13941"/>
                    <a:pt x="3594" y="14401"/>
                  </a:cubicBezTo>
                  <a:cubicBezTo>
                    <a:pt x="3600" y="14861"/>
                    <a:pt x="3613" y="15214"/>
                    <a:pt x="3639" y="15498"/>
                  </a:cubicBezTo>
                  <a:cubicBezTo>
                    <a:pt x="3671" y="15907"/>
                    <a:pt x="3722" y="16273"/>
                    <a:pt x="3787" y="16573"/>
                  </a:cubicBezTo>
                  <a:cubicBezTo>
                    <a:pt x="3852" y="16873"/>
                    <a:pt x="3931" y="17109"/>
                    <a:pt x="4020" y="17258"/>
                  </a:cubicBezTo>
                  <a:cubicBezTo>
                    <a:pt x="4036" y="17289"/>
                    <a:pt x="4057" y="17307"/>
                    <a:pt x="4080" y="17321"/>
                  </a:cubicBezTo>
                  <a:cubicBezTo>
                    <a:pt x="4102" y="17335"/>
                    <a:pt x="4125" y="17346"/>
                    <a:pt x="4147" y="17363"/>
                  </a:cubicBezTo>
                  <a:cubicBezTo>
                    <a:pt x="4146" y="17375"/>
                    <a:pt x="4146" y="17392"/>
                    <a:pt x="4145" y="17406"/>
                  </a:cubicBezTo>
                  <a:cubicBezTo>
                    <a:pt x="4145" y="17420"/>
                    <a:pt x="4145" y="17437"/>
                    <a:pt x="4144" y="17449"/>
                  </a:cubicBezTo>
                  <a:lnTo>
                    <a:pt x="4242" y="17449"/>
                  </a:lnTo>
                  <a:cubicBezTo>
                    <a:pt x="4294" y="17467"/>
                    <a:pt x="4351" y="17478"/>
                    <a:pt x="4416" y="17485"/>
                  </a:cubicBezTo>
                  <a:cubicBezTo>
                    <a:pt x="4481" y="17492"/>
                    <a:pt x="4553" y="17495"/>
                    <a:pt x="4635" y="17495"/>
                  </a:cubicBezTo>
                  <a:lnTo>
                    <a:pt x="7113" y="17495"/>
                  </a:lnTo>
                  <a:cubicBezTo>
                    <a:pt x="7195" y="17495"/>
                    <a:pt x="7267" y="17492"/>
                    <a:pt x="7332" y="17485"/>
                  </a:cubicBezTo>
                  <a:cubicBezTo>
                    <a:pt x="7397" y="17478"/>
                    <a:pt x="7454" y="17467"/>
                    <a:pt x="7506" y="17449"/>
                  </a:cubicBezTo>
                  <a:lnTo>
                    <a:pt x="10487" y="17449"/>
                  </a:lnTo>
                  <a:cubicBezTo>
                    <a:pt x="10586" y="17449"/>
                    <a:pt x="10665" y="17448"/>
                    <a:pt x="10730" y="17464"/>
                  </a:cubicBezTo>
                  <a:cubicBezTo>
                    <a:pt x="10794" y="17479"/>
                    <a:pt x="10844" y="17510"/>
                    <a:pt x="10883" y="17574"/>
                  </a:cubicBezTo>
                  <a:cubicBezTo>
                    <a:pt x="11010" y="17786"/>
                    <a:pt x="11110" y="18247"/>
                    <a:pt x="11156" y="18832"/>
                  </a:cubicBezTo>
                  <a:cubicBezTo>
                    <a:pt x="11174" y="19063"/>
                    <a:pt x="11183" y="19306"/>
                    <a:pt x="11183" y="19551"/>
                  </a:cubicBezTo>
                  <a:cubicBezTo>
                    <a:pt x="11183" y="19798"/>
                    <a:pt x="11174" y="20043"/>
                    <a:pt x="11156" y="20276"/>
                  </a:cubicBezTo>
                  <a:cubicBezTo>
                    <a:pt x="11110" y="20861"/>
                    <a:pt x="11010" y="21322"/>
                    <a:pt x="10883" y="21534"/>
                  </a:cubicBezTo>
                  <a:cubicBezTo>
                    <a:pt x="10872" y="21553"/>
                    <a:pt x="10857" y="21565"/>
                    <a:pt x="10841" y="21574"/>
                  </a:cubicBezTo>
                  <a:cubicBezTo>
                    <a:pt x="10825" y="21584"/>
                    <a:pt x="10808" y="21591"/>
                    <a:pt x="10792" y="21600"/>
                  </a:cubicBezTo>
                  <a:lnTo>
                    <a:pt x="21588" y="21600"/>
                  </a:lnTo>
                  <a:cubicBezTo>
                    <a:pt x="21600" y="21000"/>
                    <a:pt x="21575" y="20370"/>
                    <a:pt x="21517" y="19814"/>
                  </a:cubicBezTo>
                  <a:cubicBezTo>
                    <a:pt x="21346" y="18169"/>
                    <a:pt x="21107" y="16653"/>
                    <a:pt x="20848" y="15307"/>
                  </a:cubicBezTo>
                  <a:cubicBezTo>
                    <a:pt x="20508" y="13542"/>
                    <a:pt x="20145" y="11965"/>
                    <a:pt x="20016" y="10036"/>
                  </a:cubicBezTo>
                  <a:cubicBezTo>
                    <a:pt x="19894" y="8225"/>
                    <a:pt x="20027" y="6734"/>
                    <a:pt x="20154" y="5239"/>
                  </a:cubicBezTo>
                  <a:cubicBezTo>
                    <a:pt x="20274" y="3834"/>
                    <a:pt x="20396" y="2258"/>
                    <a:pt x="20431" y="659"/>
                  </a:cubicBezTo>
                  <a:cubicBezTo>
                    <a:pt x="20426" y="547"/>
                    <a:pt x="20420" y="439"/>
                    <a:pt x="20414" y="329"/>
                  </a:cubicBezTo>
                  <a:cubicBezTo>
                    <a:pt x="20409" y="219"/>
                    <a:pt x="20402" y="111"/>
                    <a:pt x="20397" y="0"/>
                  </a:cubicBezTo>
                  <a:lnTo>
                    <a:pt x="1047" y="53"/>
                  </a:lnTo>
                  <a:close/>
                </a:path>
              </a:pathLst>
            </a:custGeom>
            <a:solidFill>
              <a:srgbClr val="83C78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57" name="Title 1"/>
            <p:cNvSpPr txBox="1"/>
            <p:nvPr/>
          </p:nvSpPr>
          <p:spPr>
            <a:xfrm>
              <a:off x="1278590" y="0"/>
              <a:ext cx="3445927" cy="10130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>
                <a:lnSpc>
                  <a:spcPct val="100000"/>
                </a:lnSpc>
                <a:spcBef>
                  <a:spcPts val="10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r>
                <a:t>Provides training opportunities</a:t>
              </a:r>
            </a:p>
          </p:txBody>
        </p:sp>
        <p:pic>
          <p:nvPicPr>
            <p:cNvPr id="258" name="Image" descr="Image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18263" y="191839"/>
              <a:ext cx="667712" cy="36900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60" name="Line"/>
          <p:cNvSpPr/>
          <p:nvPr/>
        </p:nvSpPr>
        <p:spPr>
          <a:xfrm rot="5400000">
            <a:off x="5268627" y="1523196"/>
            <a:ext cx="1799651" cy="13861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61" y="240"/>
                </a:lnTo>
                <a:lnTo>
                  <a:pt x="21600" y="0"/>
                </a:lnTo>
              </a:path>
            </a:pathLst>
          </a:custGeom>
          <a:ln w="76200">
            <a:solidFill>
              <a:srgbClr val="83C884"/>
            </a:solidFill>
            <a:prstDash val="sysDot"/>
            <a:miter lim="400000"/>
          </a:ln>
        </p:spPr>
        <p:txBody>
          <a:bodyPr lIns="45719" rIns="45719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r"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" presetClass="entr" presetSubtype="8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" presetClass="entr" presetSubtype="1" fill="hold" grpId="5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" presetClass="entr" presetSubtype="1" fill="hold" grpId="6" nodeType="afterEffect">
                                  <p:stCondLst>
                                    <p:cond delay="1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1" fill="hold" grpId="8" nodeType="afterEffect">
                                  <p:stCondLst>
                                    <p:cond delay="1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100"/>
                            </p:stCondLst>
                            <p:childTnLst>
                              <p:par>
                                <p:cTn id="46" presetID="9" presetClass="entr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600"/>
                            </p:stCondLst>
                            <p:childTnLst>
                              <p:par>
                                <p:cTn id="50" presetID="9" presetClass="entr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9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9" presetClass="entr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9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400"/>
                            </p:stCondLst>
                            <p:childTnLst>
                              <p:par>
                                <p:cTn id="58" presetID="2" presetClass="exit" presetSubtype="2" fill="hold" grpId="12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9" dur="6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300"/>
                            </p:stCondLst>
                            <p:childTnLst>
                              <p:par>
                                <p:cTn id="63" presetID="19" presetClass="entr" presetSubtype="10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2" fill="hold" grpId="1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0" dur="6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"/>
                            </p:stCondLst>
                            <p:childTnLst>
                              <p:par>
                                <p:cTn id="74" presetID="19" presetClass="entr" presetSubtype="10" fill="hold" grpId="1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2" fill="hold" grpId="1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1" dur="6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"/>
                            </p:stCondLst>
                            <p:childTnLst>
                              <p:par>
                                <p:cTn id="85" presetID="19" presetClass="entr" presetSubtype="10" fill="hold" grpId="1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2" fill="hold" grpId="1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2" dur="6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"/>
                            </p:stCondLst>
                            <p:childTnLst>
                              <p:par>
                                <p:cTn id="96" presetID="19" presetClass="entr" presetSubtype="10" fill="hold" grpId="1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7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1" fill="hold" grpId="2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3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" presetClass="entr" presetSubtype="1" fill="hold" grpId="21" nodeType="afterEffect">
                                  <p:stCondLst>
                                    <p:cond delay="1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8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grpId="2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4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" presetClass="entr" presetSubtype="1" fill="hold" grpId="23" nodeType="afterEffect">
                                  <p:stCondLst>
                                    <p:cond delay="1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9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" grpId="1" animBg="1" advAuto="0"/>
      <p:bldP spid="229" grpId="12" animBg="1" advAuto="0"/>
      <p:bldP spid="230" grpId="2" animBg="1" advAuto="0"/>
      <p:bldP spid="230" grpId="14" animBg="1" advAuto="0"/>
      <p:bldP spid="231" grpId="3" animBg="1" advAuto="0"/>
      <p:bldP spid="231" grpId="16" animBg="1" advAuto="0"/>
      <p:bldP spid="232" grpId="4" animBg="1" advAuto="0"/>
      <p:bldP spid="232" grpId="18" animBg="1" advAuto="0"/>
      <p:bldP spid="234" grpId="6" animBg="1" advAuto="0"/>
      <p:bldP spid="235" grpId="8" animBg="1" advAuto="0"/>
      <p:bldP spid="236" grpId="21" animBg="1" advAuto="0"/>
      <p:bldP spid="237" grpId="23" animBg="1" advAuto="0"/>
      <p:bldP spid="238" grpId="22" animBg="1" advAuto="0"/>
      <p:bldP spid="239" grpId="20" animBg="1" advAuto="0"/>
      <p:bldP spid="240" grpId="7" animBg="1" advAuto="0"/>
      <p:bldP spid="241" grpId="5" animBg="1" advAuto="0"/>
      <p:bldP spid="242" grpId="10" animBg="1" advAuto="0"/>
      <p:bldP spid="243" grpId="9" animBg="1" advAuto="0"/>
      <p:bldP spid="247" grpId="19" animBg="1" advAuto="0"/>
      <p:bldP spid="251" grpId="17" animBg="1" advAuto="0"/>
      <p:bldP spid="255" grpId="13" animBg="1" advAuto="0"/>
      <p:bldP spid="259" grpId="15" animBg="1" advAuto="0"/>
      <p:bldP spid="260" grpId="11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Title 1"/>
          <p:cNvSpPr txBox="1">
            <a:spLocks noGrp="1"/>
          </p:cNvSpPr>
          <p:nvPr>
            <p:ph type="title"/>
          </p:nvPr>
        </p:nvSpPr>
        <p:spPr>
          <a:xfrm>
            <a:off x="-66281" y="-27174"/>
            <a:ext cx="12324562" cy="12515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0849"/>
                </a:solidFill>
              </a:defRPr>
            </a:lvl1pPr>
          </a:lstStyle>
          <a:p>
            <a:r>
              <a:t>Choosing NDI Ministry Leaders</a:t>
            </a:r>
          </a:p>
        </p:txBody>
      </p:sp>
      <p:grpSp>
        <p:nvGrpSpPr>
          <p:cNvPr id="268" name="Group"/>
          <p:cNvGrpSpPr/>
          <p:nvPr/>
        </p:nvGrpSpPr>
        <p:grpSpPr>
          <a:xfrm>
            <a:off x="6183709" y="4042171"/>
            <a:ext cx="2953483" cy="2986383"/>
            <a:chOff x="0" y="0"/>
            <a:chExt cx="2953482" cy="2986381"/>
          </a:xfrm>
        </p:grpSpPr>
        <p:sp>
          <p:nvSpPr>
            <p:cNvPr id="265" name="Shape"/>
            <p:cNvSpPr/>
            <p:nvPr/>
          </p:nvSpPr>
          <p:spPr>
            <a:xfrm>
              <a:off x="0" y="0"/>
              <a:ext cx="2953483" cy="29863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9" h="21588" extrusionOk="0">
                  <a:moveTo>
                    <a:pt x="8137" y="0"/>
                  </a:moveTo>
                  <a:cubicBezTo>
                    <a:pt x="8137" y="620"/>
                    <a:pt x="8137" y="1239"/>
                    <a:pt x="8137" y="1859"/>
                  </a:cubicBezTo>
                  <a:cubicBezTo>
                    <a:pt x="8137" y="2304"/>
                    <a:pt x="8137" y="2749"/>
                    <a:pt x="8137" y="3193"/>
                  </a:cubicBezTo>
                  <a:cubicBezTo>
                    <a:pt x="8137" y="3638"/>
                    <a:pt x="8137" y="4083"/>
                    <a:pt x="8137" y="4527"/>
                  </a:cubicBezTo>
                  <a:cubicBezTo>
                    <a:pt x="8137" y="5416"/>
                    <a:pt x="8137" y="6306"/>
                    <a:pt x="8137" y="7195"/>
                  </a:cubicBezTo>
                  <a:cubicBezTo>
                    <a:pt x="8137" y="7640"/>
                    <a:pt x="8137" y="8085"/>
                    <a:pt x="8137" y="8529"/>
                  </a:cubicBezTo>
                  <a:cubicBezTo>
                    <a:pt x="8137" y="8752"/>
                    <a:pt x="8137" y="8973"/>
                    <a:pt x="8137" y="9195"/>
                  </a:cubicBezTo>
                  <a:cubicBezTo>
                    <a:pt x="8131" y="9382"/>
                    <a:pt x="8081" y="9564"/>
                    <a:pt x="7992" y="9729"/>
                  </a:cubicBezTo>
                  <a:cubicBezTo>
                    <a:pt x="7890" y="9920"/>
                    <a:pt x="7740" y="10082"/>
                    <a:pt x="7554" y="10196"/>
                  </a:cubicBezTo>
                  <a:lnTo>
                    <a:pt x="0" y="14508"/>
                  </a:lnTo>
                  <a:lnTo>
                    <a:pt x="12379" y="21408"/>
                  </a:lnTo>
                  <a:cubicBezTo>
                    <a:pt x="12517" y="21511"/>
                    <a:pt x="12685" y="21574"/>
                    <a:pt x="12857" y="21586"/>
                  </a:cubicBezTo>
                  <a:cubicBezTo>
                    <a:pt x="13060" y="21600"/>
                    <a:pt x="13261" y="21545"/>
                    <a:pt x="13429" y="21431"/>
                  </a:cubicBezTo>
                  <a:lnTo>
                    <a:pt x="20861" y="17394"/>
                  </a:lnTo>
                  <a:cubicBezTo>
                    <a:pt x="21048" y="17303"/>
                    <a:pt x="21201" y="17155"/>
                    <a:pt x="21297" y="16973"/>
                  </a:cubicBezTo>
                  <a:cubicBezTo>
                    <a:pt x="21372" y="16829"/>
                    <a:pt x="21407" y="16669"/>
                    <a:pt x="21404" y="16508"/>
                  </a:cubicBezTo>
                  <a:lnTo>
                    <a:pt x="21587" y="8125"/>
                  </a:lnTo>
                  <a:cubicBezTo>
                    <a:pt x="21600" y="7940"/>
                    <a:pt x="21559" y="7754"/>
                    <a:pt x="21468" y="7591"/>
                  </a:cubicBezTo>
                  <a:cubicBezTo>
                    <a:pt x="21378" y="7432"/>
                    <a:pt x="21244" y="7302"/>
                    <a:pt x="21082" y="7215"/>
                  </a:cubicBezTo>
                  <a:lnTo>
                    <a:pt x="8137" y="0"/>
                  </a:lnTo>
                  <a:close/>
                </a:path>
              </a:pathLst>
            </a:custGeom>
            <a:solidFill>
              <a:srgbClr val="F3918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266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582442" y="838944"/>
              <a:ext cx="688921" cy="98045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67" name="Content Placeholder 3"/>
            <p:cNvSpPr txBox="1"/>
            <p:nvPr/>
          </p:nvSpPr>
          <p:spPr>
            <a:xfrm>
              <a:off x="1273357" y="1807336"/>
              <a:ext cx="1307091" cy="631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 algn="ctr">
                <a:lnSpc>
                  <a:spcPct val="100000"/>
                </a:lnSpc>
                <a:spcBef>
                  <a:spcPts val="100"/>
                </a:spcBef>
                <a:defRPr sz="2000" b="1">
                  <a:solidFill>
                    <a:srgbClr val="FFFFFF"/>
                  </a:solidFill>
                </a:defRPr>
              </a:lvl1pPr>
            </a:lstStyle>
            <a:p>
              <a:r>
                <a:t>Pray</a:t>
              </a:r>
            </a:p>
          </p:txBody>
        </p:sp>
      </p:grpSp>
      <p:grpSp>
        <p:nvGrpSpPr>
          <p:cNvPr id="272" name="Group"/>
          <p:cNvGrpSpPr/>
          <p:nvPr/>
        </p:nvGrpSpPr>
        <p:grpSpPr>
          <a:xfrm>
            <a:off x="4945820" y="1113127"/>
            <a:ext cx="2306277" cy="2796092"/>
            <a:chOff x="0" y="0"/>
            <a:chExt cx="2306276" cy="2796090"/>
          </a:xfrm>
        </p:grpSpPr>
        <p:sp>
          <p:nvSpPr>
            <p:cNvPr id="269" name="Shape"/>
            <p:cNvSpPr/>
            <p:nvPr/>
          </p:nvSpPr>
          <p:spPr>
            <a:xfrm>
              <a:off x="0" y="0"/>
              <a:ext cx="2306277" cy="2796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592" extrusionOk="0">
                  <a:moveTo>
                    <a:pt x="10844" y="1"/>
                  </a:moveTo>
                  <a:cubicBezTo>
                    <a:pt x="10635" y="8"/>
                    <a:pt x="10429" y="59"/>
                    <a:pt x="10250" y="148"/>
                  </a:cubicBezTo>
                  <a:lnTo>
                    <a:pt x="703" y="4417"/>
                  </a:lnTo>
                  <a:cubicBezTo>
                    <a:pt x="486" y="4503"/>
                    <a:pt x="304" y="4640"/>
                    <a:pt x="179" y="4809"/>
                  </a:cubicBezTo>
                  <a:cubicBezTo>
                    <a:pt x="56" y="4976"/>
                    <a:pt x="-5" y="5166"/>
                    <a:pt x="0" y="5361"/>
                  </a:cubicBezTo>
                  <a:lnTo>
                    <a:pt x="97" y="20792"/>
                  </a:lnTo>
                  <a:lnTo>
                    <a:pt x="9298" y="16413"/>
                  </a:lnTo>
                  <a:cubicBezTo>
                    <a:pt x="9529" y="16312"/>
                    <a:pt x="9784" y="16259"/>
                    <a:pt x="10045" y="16259"/>
                  </a:cubicBezTo>
                  <a:cubicBezTo>
                    <a:pt x="10306" y="16259"/>
                    <a:pt x="10562" y="16312"/>
                    <a:pt x="10792" y="16413"/>
                  </a:cubicBezTo>
                  <a:cubicBezTo>
                    <a:pt x="14034" y="17956"/>
                    <a:pt x="17276" y="19500"/>
                    <a:pt x="20517" y="21043"/>
                  </a:cubicBezTo>
                  <a:cubicBezTo>
                    <a:pt x="20767" y="21162"/>
                    <a:pt x="21019" y="21280"/>
                    <a:pt x="21268" y="21399"/>
                  </a:cubicBezTo>
                  <a:cubicBezTo>
                    <a:pt x="21389" y="21449"/>
                    <a:pt x="21498" y="21516"/>
                    <a:pt x="21595" y="21592"/>
                  </a:cubicBezTo>
                  <a:lnTo>
                    <a:pt x="21495" y="5833"/>
                  </a:lnTo>
                  <a:cubicBezTo>
                    <a:pt x="21523" y="5651"/>
                    <a:pt x="21487" y="5468"/>
                    <a:pt x="21391" y="5303"/>
                  </a:cubicBezTo>
                  <a:cubicBezTo>
                    <a:pt x="21278" y="5109"/>
                    <a:pt x="21086" y="4955"/>
                    <a:pt x="20852" y="4861"/>
                  </a:cubicBezTo>
                  <a:lnTo>
                    <a:pt x="11595" y="175"/>
                  </a:lnTo>
                  <a:cubicBezTo>
                    <a:pt x="11373" y="53"/>
                    <a:pt x="11111" y="-8"/>
                    <a:pt x="10844" y="1"/>
                  </a:cubicBezTo>
                  <a:close/>
                </a:path>
              </a:pathLst>
            </a:custGeom>
            <a:solidFill>
              <a:srgbClr val="9319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pic>
          <p:nvPicPr>
            <p:cNvPr id="270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805664" y="230801"/>
              <a:ext cx="688920" cy="91727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71" name="Content Placeholder 3"/>
            <p:cNvSpPr txBox="1"/>
            <p:nvPr/>
          </p:nvSpPr>
          <p:spPr>
            <a:xfrm>
              <a:off x="117916" y="1235800"/>
              <a:ext cx="2064416" cy="9172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 algn="ctr">
                <a:lnSpc>
                  <a:spcPct val="100000"/>
                </a:lnSpc>
                <a:spcBef>
                  <a:spcPts val="100"/>
                </a:spcBef>
                <a:defRPr sz="2000" b="1">
                  <a:solidFill>
                    <a:srgbClr val="FFFFFF"/>
                  </a:solidFill>
                </a:defRPr>
              </a:lvl1pPr>
            </a:lstStyle>
            <a:p>
              <a:r>
                <a:t>Make Christlike Disciples</a:t>
              </a:r>
            </a:p>
          </p:txBody>
        </p:sp>
      </p:grpSp>
      <p:grpSp>
        <p:nvGrpSpPr>
          <p:cNvPr id="276" name="Group"/>
          <p:cNvGrpSpPr/>
          <p:nvPr/>
        </p:nvGrpSpPr>
        <p:grpSpPr>
          <a:xfrm>
            <a:off x="3054553" y="4067571"/>
            <a:ext cx="2822769" cy="3010697"/>
            <a:chOff x="0" y="0"/>
            <a:chExt cx="2822768" cy="3010695"/>
          </a:xfrm>
        </p:grpSpPr>
        <p:sp>
          <p:nvSpPr>
            <p:cNvPr id="273" name="Shape"/>
            <p:cNvSpPr/>
            <p:nvPr/>
          </p:nvSpPr>
          <p:spPr>
            <a:xfrm>
              <a:off x="-1" y="0"/>
              <a:ext cx="2822770" cy="3010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4" h="21599" extrusionOk="0">
                  <a:moveTo>
                    <a:pt x="12890" y="0"/>
                  </a:moveTo>
                  <a:lnTo>
                    <a:pt x="554" y="7181"/>
                  </a:lnTo>
                  <a:cubicBezTo>
                    <a:pt x="389" y="7251"/>
                    <a:pt x="248" y="7365"/>
                    <a:pt x="150" y="7508"/>
                  </a:cubicBezTo>
                  <a:cubicBezTo>
                    <a:pt x="35" y="7676"/>
                    <a:pt x="-16" y="7873"/>
                    <a:pt x="5" y="8072"/>
                  </a:cubicBezTo>
                  <a:lnTo>
                    <a:pt x="5" y="16394"/>
                  </a:lnTo>
                  <a:cubicBezTo>
                    <a:pt x="-4" y="16599"/>
                    <a:pt x="57" y="16803"/>
                    <a:pt x="178" y="16972"/>
                  </a:cubicBezTo>
                  <a:cubicBezTo>
                    <a:pt x="273" y="17106"/>
                    <a:pt x="403" y="17214"/>
                    <a:pt x="554" y="17288"/>
                  </a:cubicBezTo>
                  <a:lnTo>
                    <a:pt x="8235" y="21448"/>
                  </a:lnTo>
                  <a:cubicBezTo>
                    <a:pt x="8400" y="21548"/>
                    <a:pt x="8594" y="21600"/>
                    <a:pt x="8790" y="21599"/>
                  </a:cubicBezTo>
                  <a:cubicBezTo>
                    <a:pt x="8983" y="21598"/>
                    <a:pt x="9171" y="21546"/>
                    <a:pt x="9333" y="21448"/>
                  </a:cubicBezTo>
                  <a:lnTo>
                    <a:pt x="21584" y="14313"/>
                  </a:lnTo>
                  <a:lnTo>
                    <a:pt x="13500" y="9937"/>
                  </a:lnTo>
                  <a:cubicBezTo>
                    <a:pt x="13331" y="9854"/>
                    <a:pt x="13190" y="9732"/>
                    <a:pt x="13084" y="9584"/>
                  </a:cubicBezTo>
                  <a:cubicBezTo>
                    <a:pt x="12949" y="9395"/>
                    <a:pt x="12880" y="9170"/>
                    <a:pt x="12890" y="8943"/>
                  </a:cubicBezTo>
                  <a:lnTo>
                    <a:pt x="12890" y="0"/>
                  </a:lnTo>
                  <a:close/>
                </a:path>
              </a:pathLst>
            </a:custGeom>
            <a:solidFill>
              <a:srgbClr val="D0006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74" name="Content Placeholder 3"/>
            <p:cNvSpPr txBox="1"/>
            <p:nvPr/>
          </p:nvSpPr>
          <p:spPr>
            <a:xfrm>
              <a:off x="117352" y="1685669"/>
              <a:ext cx="1855685" cy="8241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normAutofit/>
            </a:bodyPr>
            <a:lstStyle>
              <a:lvl1pPr algn="ctr">
                <a:lnSpc>
                  <a:spcPct val="100000"/>
                </a:lnSpc>
                <a:spcBef>
                  <a:spcPts val="100"/>
                </a:spcBef>
                <a:defRPr sz="2000" b="1">
                  <a:solidFill>
                    <a:srgbClr val="FFFFFF"/>
                  </a:solidFill>
                </a:defRPr>
              </a:lvl1pPr>
            </a:lstStyle>
            <a:p>
              <a:r>
                <a:t>Read God’s Word</a:t>
              </a:r>
            </a:p>
          </p:txBody>
        </p:sp>
        <p:pic>
          <p:nvPicPr>
            <p:cNvPr id="275" name="Image" descr="Image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725666" y="783127"/>
              <a:ext cx="639056" cy="91727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82" name="Group"/>
          <p:cNvGrpSpPr/>
          <p:nvPr/>
        </p:nvGrpSpPr>
        <p:grpSpPr>
          <a:xfrm>
            <a:off x="7644782" y="1080267"/>
            <a:ext cx="3169521" cy="3597966"/>
            <a:chOff x="0" y="0"/>
            <a:chExt cx="3169520" cy="3597964"/>
          </a:xfrm>
        </p:grpSpPr>
        <p:grpSp>
          <p:nvGrpSpPr>
            <p:cNvPr id="280" name="Group"/>
            <p:cNvGrpSpPr/>
            <p:nvPr/>
          </p:nvGrpSpPr>
          <p:grpSpPr>
            <a:xfrm>
              <a:off x="0" y="0"/>
              <a:ext cx="3169521" cy="3597965"/>
              <a:chOff x="0" y="0"/>
              <a:chExt cx="3169520" cy="3597964"/>
            </a:xfrm>
          </p:grpSpPr>
          <p:sp>
            <p:nvSpPr>
              <p:cNvPr id="277" name="Shape"/>
              <p:cNvSpPr/>
              <p:nvPr/>
            </p:nvSpPr>
            <p:spPr>
              <a:xfrm>
                <a:off x="0" y="0"/>
                <a:ext cx="3169521" cy="35979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701"/>
                      <a:pt x="21565" y="12616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flat">
                <a:solidFill>
                  <a:srgbClr val="C4108D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sp>
            <p:nvSpPr>
              <p:cNvPr id="278" name="Shape"/>
              <p:cNvSpPr/>
              <p:nvPr/>
            </p:nvSpPr>
            <p:spPr>
              <a:xfrm>
                <a:off x="148572" y="168655"/>
                <a:ext cx="2872377" cy="32606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701"/>
                      <a:pt x="21565" y="12616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C4108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sp>
            <p:nvSpPr>
              <p:cNvPr id="279" name="Content Placeholder 2"/>
              <p:cNvSpPr txBox="1"/>
              <p:nvPr/>
            </p:nvSpPr>
            <p:spPr>
              <a:xfrm>
                <a:off x="136038" y="766322"/>
                <a:ext cx="2897444" cy="20653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normAutofit/>
              </a:bodyPr>
              <a:lstStyle>
                <a:lvl1pPr algn="ctr">
                  <a:spcBef>
                    <a:spcPts val="1000"/>
                  </a:spcBef>
                  <a:defRPr sz="2500">
                    <a:solidFill>
                      <a:srgbClr val="FFFFFF"/>
                    </a:solidFill>
                  </a:defRPr>
                </a:lvl1pPr>
              </a:lstStyle>
              <a:p>
                <a:r>
                  <a:t>The local NDI board helps to approve suitable leaders for local ministries</a:t>
                </a:r>
              </a:p>
            </p:txBody>
          </p:sp>
        </p:grpSp>
        <p:sp>
          <p:nvSpPr>
            <p:cNvPr id="281" name="Dingbat Check"/>
            <p:cNvSpPr/>
            <p:nvPr/>
          </p:nvSpPr>
          <p:spPr>
            <a:xfrm>
              <a:off x="1363555" y="357558"/>
              <a:ext cx="442411" cy="4204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2" h="20404" extrusionOk="0">
                  <a:moveTo>
                    <a:pt x="19340" y="6"/>
                  </a:moveTo>
                  <a:cubicBezTo>
                    <a:pt x="18911" y="-308"/>
                    <a:pt x="8317" y="11620"/>
                    <a:pt x="6423" y="13985"/>
                  </a:cubicBezTo>
                  <a:cubicBezTo>
                    <a:pt x="6323" y="14108"/>
                    <a:pt x="6215" y="14226"/>
                    <a:pt x="6090" y="14370"/>
                  </a:cubicBezTo>
                  <a:cubicBezTo>
                    <a:pt x="5960" y="14216"/>
                    <a:pt x="5854" y="14096"/>
                    <a:pt x="5755" y="13971"/>
                  </a:cubicBezTo>
                  <a:cubicBezTo>
                    <a:pt x="4964" y="12967"/>
                    <a:pt x="4458" y="12167"/>
                    <a:pt x="3657" y="11171"/>
                  </a:cubicBezTo>
                  <a:cubicBezTo>
                    <a:pt x="3337" y="10773"/>
                    <a:pt x="2972" y="10410"/>
                    <a:pt x="2634" y="10026"/>
                  </a:cubicBezTo>
                  <a:cubicBezTo>
                    <a:pt x="2472" y="9843"/>
                    <a:pt x="2283" y="9849"/>
                    <a:pt x="2071" y="9915"/>
                  </a:cubicBezTo>
                  <a:cubicBezTo>
                    <a:pt x="1856" y="9981"/>
                    <a:pt x="1574" y="9982"/>
                    <a:pt x="1303" y="10152"/>
                  </a:cubicBezTo>
                  <a:cubicBezTo>
                    <a:pt x="1209" y="10262"/>
                    <a:pt x="1332" y="10438"/>
                    <a:pt x="1349" y="10609"/>
                  </a:cubicBezTo>
                  <a:cubicBezTo>
                    <a:pt x="1369" y="10821"/>
                    <a:pt x="603" y="10792"/>
                    <a:pt x="203" y="11061"/>
                  </a:cubicBezTo>
                  <a:cubicBezTo>
                    <a:pt x="111" y="11123"/>
                    <a:pt x="286" y="11375"/>
                    <a:pt x="227" y="11440"/>
                  </a:cubicBezTo>
                  <a:cubicBezTo>
                    <a:pt x="51" y="11634"/>
                    <a:pt x="-61" y="11588"/>
                    <a:pt x="36" y="11826"/>
                  </a:cubicBezTo>
                  <a:cubicBezTo>
                    <a:pt x="896" y="13941"/>
                    <a:pt x="2182" y="15733"/>
                    <a:pt x="3218" y="17879"/>
                  </a:cubicBezTo>
                  <a:cubicBezTo>
                    <a:pt x="4865" y="21292"/>
                    <a:pt x="5178" y="19166"/>
                    <a:pt x="5654" y="19575"/>
                  </a:cubicBezTo>
                  <a:cubicBezTo>
                    <a:pt x="7119" y="20836"/>
                    <a:pt x="6474" y="21179"/>
                    <a:pt x="9921" y="16770"/>
                  </a:cubicBezTo>
                  <a:cubicBezTo>
                    <a:pt x="11378" y="14721"/>
                    <a:pt x="19009" y="5203"/>
                    <a:pt x="20710" y="3334"/>
                  </a:cubicBezTo>
                  <a:cubicBezTo>
                    <a:pt x="20919" y="3106"/>
                    <a:pt x="21118" y="2879"/>
                    <a:pt x="21258" y="2594"/>
                  </a:cubicBezTo>
                  <a:cubicBezTo>
                    <a:pt x="21526" y="2050"/>
                    <a:pt x="21539" y="2066"/>
                    <a:pt x="21150" y="1624"/>
                  </a:cubicBezTo>
                  <a:cubicBezTo>
                    <a:pt x="21006" y="1461"/>
                    <a:pt x="20856" y="1427"/>
                    <a:pt x="20646" y="1437"/>
                  </a:cubicBezTo>
                  <a:cubicBezTo>
                    <a:pt x="20244" y="1456"/>
                    <a:pt x="20044" y="1227"/>
                    <a:pt x="20086" y="860"/>
                  </a:cubicBezTo>
                  <a:cubicBezTo>
                    <a:pt x="20096" y="778"/>
                    <a:pt x="20075" y="672"/>
                    <a:pt x="20023" y="612"/>
                  </a:cubicBezTo>
                  <a:cubicBezTo>
                    <a:pt x="19903" y="469"/>
                    <a:pt x="19492" y="117"/>
                    <a:pt x="19340" y="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grpSp>
        <p:nvGrpSpPr>
          <p:cNvPr id="288" name="Group"/>
          <p:cNvGrpSpPr/>
          <p:nvPr/>
        </p:nvGrpSpPr>
        <p:grpSpPr>
          <a:xfrm>
            <a:off x="1222496" y="1080267"/>
            <a:ext cx="3169521" cy="3597966"/>
            <a:chOff x="0" y="0"/>
            <a:chExt cx="3169520" cy="3597964"/>
          </a:xfrm>
        </p:grpSpPr>
        <p:grpSp>
          <p:nvGrpSpPr>
            <p:cNvPr id="286" name="Group"/>
            <p:cNvGrpSpPr/>
            <p:nvPr/>
          </p:nvGrpSpPr>
          <p:grpSpPr>
            <a:xfrm>
              <a:off x="0" y="0"/>
              <a:ext cx="3169521" cy="3597965"/>
              <a:chOff x="0" y="0"/>
              <a:chExt cx="3169520" cy="3597964"/>
            </a:xfrm>
          </p:grpSpPr>
          <p:sp>
            <p:nvSpPr>
              <p:cNvPr id="283" name="Shape"/>
              <p:cNvSpPr/>
              <p:nvPr/>
            </p:nvSpPr>
            <p:spPr>
              <a:xfrm>
                <a:off x="0" y="0"/>
                <a:ext cx="3169521" cy="35979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701"/>
                      <a:pt x="21565" y="12616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flat">
                <a:solidFill>
                  <a:srgbClr val="C4108D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sp>
            <p:nvSpPr>
              <p:cNvPr id="284" name="Shape"/>
              <p:cNvSpPr/>
              <p:nvPr/>
            </p:nvSpPr>
            <p:spPr>
              <a:xfrm>
                <a:off x="148572" y="168655"/>
                <a:ext cx="2872377" cy="32606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7" h="21599" extrusionOk="0">
                    <a:moveTo>
                      <a:pt x="10785" y="0"/>
                    </a:moveTo>
                    <a:cubicBezTo>
                      <a:pt x="11020" y="0"/>
                      <a:pt x="11251" y="51"/>
                      <a:pt x="11459" y="148"/>
                    </a:cubicBezTo>
                    <a:cubicBezTo>
                      <a:pt x="14378" y="1635"/>
                      <a:pt x="17298" y="3122"/>
                      <a:pt x="20217" y="4609"/>
                    </a:cubicBezTo>
                    <a:cubicBezTo>
                      <a:pt x="20442" y="4723"/>
                      <a:pt x="20667" y="4838"/>
                      <a:pt x="20891" y="4952"/>
                    </a:cubicBezTo>
                    <a:cubicBezTo>
                      <a:pt x="21096" y="5042"/>
                      <a:pt x="21267" y="5181"/>
                      <a:pt x="21387" y="5352"/>
                    </a:cubicBezTo>
                    <a:cubicBezTo>
                      <a:pt x="21518" y="5541"/>
                      <a:pt x="21580" y="5761"/>
                      <a:pt x="21565" y="5981"/>
                    </a:cubicBezTo>
                    <a:cubicBezTo>
                      <a:pt x="21565" y="6668"/>
                      <a:pt x="21565" y="7354"/>
                      <a:pt x="21565" y="8040"/>
                    </a:cubicBezTo>
                    <a:cubicBezTo>
                      <a:pt x="21565" y="8498"/>
                      <a:pt x="21565" y="8956"/>
                      <a:pt x="21565" y="9413"/>
                    </a:cubicBezTo>
                    <a:cubicBezTo>
                      <a:pt x="21565" y="9871"/>
                      <a:pt x="21565" y="10328"/>
                      <a:pt x="21565" y="10786"/>
                    </a:cubicBezTo>
                    <a:cubicBezTo>
                      <a:pt x="21565" y="11701"/>
                      <a:pt x="21565" y="12616"/>
                      <a:pt x="21565" y="13531"/>
                    </a:cubicBezTo>
                    <a:cubicBezTo>
                      <a:pt x="21565" y="13989"/>
                      <a:pt x="21565" y="14446"/>
                      <a:pt x="21565" y="14904"/>
                    </a:cubicBezTo>
                    <a:cubicBezTo>
                      <a:pt x="21565" y="15132"/>
                      <a:pt x="21565" y="15361"/>
                      <a:pt x="21565" y="15590"/>
                    </a:cubicBezTo>
                    <a:cubicBezTo>
                      <a:pt x="21558" y="15782"/>
                      <a:pt x="21501" y="15970"/>
                      <a:pt x="21399" y="16140"/>
                    </a:cubicBezTo>
                    <a:cubicBezTo>
                      <a:pt x="21280" y="16336"/>
                      <a:pt x="21105" y="16502"/>
                      <a:pt x="20891" y="16620"/>
                    </a:cubicBezTo>
                    <a:lnTo>
                      <a:pt x="11459" y="21424"/>
                    </a:lnTo>
                    <a:cubicBezTo>
                      <a:pt x="11260" y="21537"/>
                      <a:pt x="11028" y="21598"/>
                      <a:pt x="10791" y="21599"/>
                    </a:cubicBezTo>
                    <a:cubicBezTo>
                      <a:pt x="10550" y="21600"/>
                      <a:pt x="10314" y="21539"/>
                      <a:pt x="10111" y="21424"/>
                    </a:cubicBezTo>
                    <a:lnTo>
                      <a:pt x="679" y="16620"/>
                    </a:lnTo>
                    <a:cubicBezTo>
                      <a:pt x="493" y="16534"/>
                      <a:pt x="335" y="16408"/>
                      <a:pt x="218" y="16254"/>
                    </a:cubicBezTo>
                    <a:cubicBezTo>
                      <a:pt x="69" y="16058"/>
                      <a:pt x="-5" y="15826"/>
                      <a:pt x="6" y="15590"/>
                    </a:cubicBezTo>
                    <a:lnTo>
                      <a:pt x="6" y="5981"/>
                    </a:lnTo>
                    <a:cubicBezTo>
                      <a:pt x="-20" y="5752"/>
                      <a:pt x="43" y="5522"/>
                      <a:pt x="184" y="5328"/>
                    </a:cubicBezTo>
                    <a:cubicBezTo>
                      <a:pt x="305" y="5163"/>
                      <a:pt x="477" y="5033"/>
                      <a:pt x="679" y="4952"/>
                    </a:cubicBezTo>
                    <a:lnTo>
                      <a:pt x="10111" y="148"/>
                    </a:lnTo>
                    <a:cubicBezTo>
                      <a:pt x="10319" y="51"/>
                      <a:pt x="10550" y="0"/>
                      <a:pt x="10785" y="0"/>
                    </a:cubicBezTo>
                    <a:close/>
                  </a:path>
                </a:pathLst>
              </a:custGeom>
              <a:solidFill>
                <a:srgbClr val="C4108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00000"/>
                  </a:lnSpc>
                  <a:defRPr sz="1800"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sp>
            <p:nvSpPr>
              <p:cNvPr id="285" name="Content Placeholder 2"/>
              <p:cNvSpPr txBox="1"/>
              <p:nvPr/>
            </p:nvSpPr>
            <p:spPr>
              <a:xfrm>
                <a:off x="136038" y="852879"/>
                <a:ext cx="2897444" cy="189220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normAutofit/>
              </a:bodyPr>
              <a:lstStyle>
                <a:lvl1pPr algn="ctr">
                  <a:spcBef>
                    <a:spcPts val="1000"/>
                  </a:spcBef>
                  <a:defRPr sz="2800">
                    <a:solidFill>
                      <a:srgbClr val="FFFFFF"/>
                    </a:solidFill>
                  </a:defRPr>
                </a:lvl1pPr>
              </a:lstStyle>
              <a:p>
                <a:r>
                  <a:t>Leaders should be people who regularly..</a:t>
                </a:r>
              </a:p>
            </p:txBody>
          </p:sp>
        </p:grpSp>
        <p:sp>
          <p:nvSpPr>
            <p:cNvPr id="287" name="Sunburst"/>
            <p:cNvSpPr/>
            <p:nvPr/>
          </p:nvSpPr>
          <p:spPr>
            <a:xfrm>
              <a:off x="1234034" y="371660"/>
              <a:ext cx="701452" cy="701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9464" y="4077"/>
                  </a:lnTo>
                  <a:lnTo>
                    <a:pt x="6667" y="824"/>
                  </a:lnTo>
                  <a:lnTo>
                    <a:pt x="6991" y="5101"/>
                  </a:lnTo>
                  <a:lnTo>
                    <a:pt x="3164" y="3164"/>
                  </a:lnTo>
                  <a:lnTo>
                    <a:pt x="5100" y="6993"/>
                  </a:lnTo>
                  <a:lnTo>
                    <a:pt x="822" y="6667"/>
                  </a:lnTo>
                  <a:lnTo>
                    <a:pt x="4077" y="9464"/>
                  </a:lnTo>
                  <a:lnTo>
                    <a:pt x="0" y="10800"/>
                  </a:lnTo>
                  <a:lnTo>
                    <a:pt x="4077" y="12138"/>
                  </a:lnTo>
                  <a:lnTo>
                    <a:pt x="822" y="14934"/>
                  </a:lnTo>
                  <a:lnTo>
                    <a:pt x="5100" y="14609"/>
                  </a:lnTo>
                  <a:lnTo>
                    <a:pt x="3164" y="18438"/>
                  </a:lnTo>
                  <a:lnTo>
                    <a:pt x="6991" y="16500"/>
                  </a:lnTo>
                  <a:lnTo>
                    <a:pt x="6667" y="20778"/>
                  </a:lnTo>
                  <a:lnTo>
                    <a:pt x="9464" y="17525"/>
                  </a:lnTo>
                  <a:lnTo>
                    <a:pt x="10800" y="21600"/>
                  </a:lnTo>
                  <a:lnTo>
                    <a:pt x="12138" y="17525"/>
                  </a:lnTo>
                  <a:lnTo>
                    <a:pt x="14933" y="20778"/>
                  </a:lnTo>
                  <a:lnTo>
                    <a:pt x="14609" y="16500"/>
                  </a:lnTo>
                  <a:lnTo>
                    <a:pt x="18438" y="18438"/>
                  </a:lnTo>
                  <a:lnTo>
                    <a:pt x="16500" y="14609"/>
                  </a:lnTo>
                  <a:lnTo>
                    <a:pt x="20778" y="14934"/>
                  </a:lnTo>
                  <a:lnTo>
                    <a:pt x="17523" y="12138"/>
                  </a:lnTo>
                  <a:lnTo>
                    <a:pt x="21600" y="10800"/>
                  </a:lnTo>
                  <a:lnTo>
                    <a:pt x="17523" y="9464"/>
                  </a:lnTo>
                  <a:lnTo>
                    <a:pt x="20778" y="6667"/>
                  </a:lnTo>
                  <a:lnTo>
                    <a:pt x="16500" y="6993"/>
                  </a:lnTo>
                  <a:lnTo>
                    <a:pt x="18438" y="3164"/>
                  </a:lnTo>
                  <a:lnTo>
                    <a:pt x="14609" y="5101"/>
                  </a:lnTo>
                  <a:lnTo>
                    <a:pt x="14933" y="824"/>
                  </a:lnTo>
                  <a:lnTo>
                    <a:pt x="12138" y="4077"/>
                  </a:lnTo>
                  <a:lnTo>
                    <a:pt x="10800" y="0"/>
                  </a:lnTo>
                  <a:close/>
                  <a:moveTo>
                    <a:pt x="10800" y="5098"/>
                  </a:moveTo>
                  <a:cubicBezTo>
                    <a:pt x="13950" y="5098"/>
                    <a:pt x="16504" y="7650"/>
                    <a:pt x="16504" y="10800"/>
                  </a:cubicBezTo>
                  <a:cubicBezTo>
                    <a:pt x="16504" y="13950"/>
                    <a:pt x="13950" y="16504"/>
                    <a:pt x="10800" y="16504"/>
                  </a:cubicBezTo>
                  <a:cubicBezTo>
                    <a:pt x="7650" y="16504"/>
                    <a:pt x="5096" y="13950"/>
                    <a:pt x="5096" y="10800"/>
                  </a:cubicBezTo>
                  <a:cubicBezTo>
                    <a:pt x="5096" y="7650"/>
                    <a:pt x="7650" y="5098"/>
                    <a:pt x="10800" y="509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grpSp>
        <p:nvGrpSpPr>
          <p:cNvPr id="291" name="Group"/>
          <p:cNvGrpSpPr/>
          <p:nvPr/>
        </p:nvGrpSpPr>
        <p:grpSpPr>
          <a:xfrm>
            <a:off x="4888647" y="3387867"/>
            <a:ext cx="2259506" cy="2564937"/>
            <a:chOff x="0" y="0"/>
            <a:chExt cx="2259504" cy="2564936"/>
          </a:xfrm>
        </p:grpSpPr>
        <p:sp>
          <p:nvSpPr>
            <p:cNvPr id="289" name="Shape"/>
            <p:cNvSpPr/>
            <p:nvPr/>
          </p:nvSpPr>
          <p:spPr>
            <a:xfrm>
              <a:off x="0" y="-1"/>
              <a:ext cx="2259505" cy="2564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99" extrusionOk="0">
                  <a:moveTo>
                    <a:pt x="10785" y="0"/>
                  </a:moveTo>
                  <a:cubicBezTo>
                    <a:pt x="11020" y="0"/>
                    <a:pt x="11251" y="51"/>
                    <a:pt x="11459" y="148"/>
                  </a:cubicBezTo>
                  <a:cubicBezTo>
                    <a:pt x="14378" y="1635"/>
                    <a:pt x="17298" y="3122"/>
                    <a:pt x="20217" y="4609"/>
                  </a:cubicBezTo>
                  <a:cubicBezTo>
                    <a:pt x="20442" y="4723"/>
                    <a:pt x="20667" y="4838"/>
                    <a:pt x="20891" y="4952"/>
                  </a:cubicBezTo>
                  <a:cubicBezTo>
                    <a:pt x="21096" y="5042"/>
                    <a:pt x="21267" y="5181"/>
                    <a:pt x="21387" y="5352"/>
                  </a:cubicBezTo>
                  <a:cubicBezTo>
                    <a:pt x="21518" y="5541"/>
                    <a:pt x="21580" y="5761"/>
                    <a:pt x="21565" y="5981"/>
                  </a:cubicBezTo>
                  <a:cubicBezTo>
                    <a:pt x="21565" y="6668"/>
                    <a:pt x="21565" y="7354"/>
                    <a:pt x="21565" y="8040"/>
                  </a:cubicBezTo>
                  <a:cubicBezTo>
                    <a:pt x="21565" y="8498"/>
                    <a:pt x="21565" y="8956"/>
                    <a:pt x="21565" y="9413"/>
                  </a:cubicBezTo>
                  <a:cubicBezTo>
                    <a:pt x="21565" y="9871"/>
                    <a:pt x="21565" y="10328"/>
                    <a:pt x="21565" y="10786"/>
                  </a:cubicBezTo>
                  <a:cubicBezTo>
                    <a:pt x="21565" y="11701"/>
                    <a:pt x="21565" y="12616"/>
                    <a:pt x="21565" y="13531"/>
                  </a:cubicBezTo>
                  <a:cubicBezTo>
                    <a:pt x="21565" y="13989"/>
                    <a:pt x="21565" y="14446"/>
                    <a:pt x="21565" y="14904"/>
                  </a:cubicBezTo>
                  <a:cubicBezTo>
                    <a:pt x="21565" y="15132"/>
                    <a:pt x="21565" y="15361"/>
                    <a:pt x="21565" y="15590"/>
                  </a:cubicBezTo>
                  <a:cubicBezTo>
                    <a:pt x="21558" y="15782"/>
                    <a:pt x="21501" y="15970"/>
                    <a:pt x="21399" y="16140"/>
                  </a:cubicBezTo>
                  <a:cubicBezTo>
                    <a:pt x="21280" y="16336"/>
                    <a:pt x="21105" y="16502"/>
                    <a:pt x="20891" y="16620"/>
                  </a:cubicBezTo>
                  <a:lnTo>
                    <a:pt x="11459" y="21424"/>
                  </a:lnTo>
                  <a:cubicBezTo>
                    <a:pt x="11260" y="21537"/>
                    <a:pt x="11028" y="21598"/>
                    <a:pt x="10791" y="21599"/>
                  </a:cubicBezTo>
                  <a:cubicBezTo>
                    <a:pt x="10550" y="21600"/>
                    <a:pt x="10314" y="21539"/>
                    <a:pt x="10111" y="21424"/>
                  </a:cubicBezTo>
                  <a:lnTo>
                    <a:pt x="679" y="16620"/>
                  </a:lnTo>
                  <a:cubicBezTo>
                    <a:pt x="493" y="16534"/>
                    <a:pt x="335" y="16408"/>
                    <a:pt x="218" y="16254"/>
                  </a:cubicBezTo>
                  <a:cubicBezTo>
                    <a:pt x="69" y="16058"/>
                    <a:pt x="-5" y="15826"/>
                    <a:pt x="6" y="15590"/>
                  </a:cubicBezTo>
                  <a:lnTo>
                    <a:pt x="6" y="5981"/>
                  </a:lnTo>
                  <a:cubicBezTo>
                    <a:pt x="-20" y="5752"/>
                    <a:pt x="43" y="5522"/>
                    <a:pt x="184" y="5328"/>
                  </a:cubicBezTo>
                  <a:cubicBezTo>
                    <a:pt x="305" y="5163"/>
                    <a:pt x="477" y="5033"/>
                    <a:pt x="679" y="4952"/>
                  </a:cubicBezTo>
                  <a:lnTo>
                    <a:pt x="10111" y="148"/>
                  </a:lnTo>
                  <a:cubicBezTo>
                    <a:pt x="10319" y="51"/>
                    <a:pt x="10550" y="0"/>
                    <a:pt x="10785" y="0"/>
                  </a:cubicBezTo>
                  <a:close/>
                </a:path>
              </a:pathLst>
            </a:custGeom>
            <a:solidFill>
              <a:srgbClr val="FFFFFF"/>
            </a:solidFill>
            <a:ln w="38100" cap="flat">
              <a:solidFill>
                <a:srgbClr val="C4108D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90" name="Shape"/>
            <p:cNvSpPr/>
            <p:nvPr/>
          </p:nvSpPr>
          <p:spPr>
            <a:xfrm rot="21324051">
              <a:off x="531311" y="381605"/>
              <a:ext cx="1121479" cy="15387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6" h="21476" extrusionOk="0">
                  <a:moveTo>
                    <a:pt x="14038" y="0"/>
                  </a:moveTo>
                  <a:cubicBezTo>
                    <a:pt x="13484" y="0"/>
                    <a:pt x="12929" y="155"/>
                    <a:pt x="12506" y="465"/>
                  </a:cubicBezTo>
                  <a:cubicBezTo>
                    <a:pt x="11659" y="1086"/>
                    <a:pt x="11659" y="2095"/>
                    <a:pt x="12506" y="2716"/>
                  </a:cubicBezTo>
                  <a:cubicBezTo>
                    <a:pt x="13352" y="3337"/>
                    <a:pt x="14724" y="3337"/>
                    <a:pt x="15571" y="2716"/>
                  </a:cubicBezTo>
                  <a:cubicBezTo>
                    <a:pt x="16417" y="2095"/>
                    <a:pt x="16417" y="1086"/>
                    <a:pt x="15571" y="465"/>
                  </a:cubicBezTo>
                  <a:cubicBezTo>
                    <a:pt x="15147" y="155"/>
                    <a:pt x="14593" y="0"/>
                    <a:pt x="14038" y="0"/>
                  </a:cubicBezTo>
                  <a:close/>
                  <a:moveTo>
                    <a:pt x="5308" y="1890"/>
                  </a:moveTo>
                  <a:cubicBezTo>
                    <a:pt x="4194" y="1915"/>
                    <a:pt x="3260" y="2521"/>
                    <a:pt x="3094" y="3334"/>
                  </a:cubicBezTo>
                  <a:lnTo>
                    <a:pt x="1843" y="7274"/>
                  </a:lnTo>
                  <a:cubicBezTo>
                    <a:pt x="1112" y="7328"/>
                    <a:pt x="444" y="7671"/>
                    <a:pt x="149" y="8205"/>
                  </a:cubicBezTo>
                  <a:cubicBezTo>
                    <a:pt x="-274" y="8973"/>
                    <a:pt x="232" y="9847"/>
                    <a:pt x="1279" y="10153"/>
                  </a:cubicBezTo>
                  <a:cubicBezTo>
                    <a:pt x="2321" y="10457"/>
                    <a:pt x="3304" y="10004"/>
                    <a:pt x="3933" y="9325"/>
                  </a:cubicBezTo>
                  <a:cubicBezTo>
                    <a:pt x="4832" y="8355"/>
                    <a:pt x="8026" y="3536"/>
                    <a:pt x="8126" y="2541"/>
                  </a:cubicBezTo>
                  <a:lnTo>
                    <a:pt x="6049" y="1968"/>
                  </a:lnTo>
                  <a:cubicBezTo>
                    <a:pt x="5805" y="1910"/>
                    <a:pt x="5554" y="1884"/>
                    <a:pt x="5308" y="1890"/>
                  </a:cubicBezTo>
                  <a:close/>
                  <a:moveTo>
                    <a:pt x="11699" y="4000"/>
                  </a:moveTo>
                  <a:cubicBezTo>
                    <a:pt x="9273" y="3986"/>
                    <a:pt x="8008" y="5845"/>
                    <a:pt x="7338" y="7692"/>
                  </a:cubicBezTo>
                  <a:cubicBezTo>
                    <a:pt x="6587" y="9761"/>
                    <a:pt x="6784" y="11490"/>
                    <a:pt x="6833" y="12224"/>
                  </a:cubicBezTo>
                  <a:lnTo>
                    <a:pt x="5097" y="15057"/>
                  </a:lnTo>
                  <a:lnTo>
                    <a:pt x="1912" y="20190"/>
                  </a:lnTo>
                  <a:cubicBezTo>
                    <a:pt x="1604" y="20615"/>
                    <a:pt x="1828" y="21148"/>
                    <a:pt x="2406" y="21374"/>
                  </a:cubicBezTo>
                  <a:cubicBezTo>
                    <a:pt x="2985" y="21600"/>
                    <a:pt x="3709" y="21438"/>
                    <a:pt x="4018" y="21011"/>
                  </a:cubicBezTo>
                  <a:lnTo>
                    <a:pt x="4562" y="20294"/>
                  </a:lnTo>
                  <a:lnTo>
                    <a:pt x="9183" y="14246"/>
                  </a:lnTo>
                  <a:lnTo>
                    <a:pt x="10007" y="15653"/>
                  </a:lnTo>
                  <a:cubicBezTo>
                    <a:pt x="10598" y="16233"/>
                    <a:pt x="11081" y="16869"/>
                    <a:pt x="11444" y="17542"/>
                  </a:cubicBezTo>
                  <a:cubicBezTo>
                    <a:pt x="11453" y="17558"/>
                    <a:pt x="11461" y="17573"/>
                    <a:pt x="11469" y="17589"/>
                  </a:cubicBezTo>
                  <a:lnTo>
                    <a:pt x="11399" y="21391"/>
                  </a:lnTo>
                  <a:cubicBezTo>
                    <a:pt x="11827" y="21493"/>
                    <a:pt x="12288" y="21488"/>
                    <a:pt x="12712" y="21378"/>
                  </a:cubicBezTo>
                  <a:cubicBezTo>
                    <a:pt x="13540" y="21162"/>
                    <a:pt x="14104" y="20596"/>
                    <a:pt x="14133" y="19952"/>
                  </a:cubicBezTo>
                  <a:lnTo>
                    <a:pt x="14124" y="19931"/>
                  </a:lnTo>
                  <a:cubicBezTo>
                    <a:pt x="14120" y="19922"/>
                    <a:pt x="14117" y="19912"/>
                    <a:pt x="14113" y="19903"/>
                  </a:cubicBezTo>
                  <a:cubicBezTo>
                    <a:pt x="14109" y="19893"/>
                    <a:pt x="14104" y="19884"/>
                    <a:pt x="14100" y="19875"/>
                  </a:cubicBezTo>
                  <a:lnTo>
                    <a:pt x="14131" y="17418"/>
                  </a:lnTo>
                  <a:lnTo>
                    <a:pt x="13109" y="15025"/>
                  </a:lnTo>
                  <a:cubicBezTo>
                    <a:pt x="13107" y="15022"/>
                    <a:pt x="13105" y="15019"/>
                    <a:pt x="13103" y="15016"/>
                  </a:cubicBezTo>
                  <a:cubicBezTo>
                    <a:pt x="13101" y="15014"/>
                    <a:pt x="13098" y="15011"/>
                    <a:pt x="13096" y="15008"/>
                  </a:cubicBezTo>
                  <a:lnTo>
                    <a:pt x="11188" y="10623"/>
                  </a:lnTo>
                  <a:lnTo>
                    <a:pt x="12305" y="8430"/>
                  </a:lnTo>
                  <a:lnTo>
                    <a:pt x="13280" y="9883"/>
                  </a:lnTo>
                  <a:lnTo>
                    <a:pt x="18544" y="10376"/>
                  </a:lnTo>
                  <a:lnTo>
                    <a:pt x="17025" y="20533"/>
                  </a:lnTo>
                  <a:lnTo>
                    <a:pt x="18764" y="20048"/>
                  </a:lnTo>
                  <a:lnTo>
                    <a:pt x="21326" y="3134"/>
                  </a:lnTo>
                  <a:lnTo>
                    <a:pt x="19703" y="3134"/>
                  </a:lnTo>
                  <a:lnTo>
                    <a:pt x="18743" y="8964"/>
                  </a:lnTo>
                  <a:cubicBezTo>
                    <a:pt x="17916" y="9055"/>
                    <a:pt x="16491" y="9082"/>
                    <a:pt x="15540" y="8423"/>
                  </a:cubicBezTo>
                  <a:cubicBezTo>
                    <a:pt x="14199" y="7494"/>
                    <a:pt x="14937" y="5735"/>
                    <a:pt x="13742" y="4694"/>
                  </a:cubicBezTo>
                  <a:cubicBezTo>
                    <a:pt x="13235" y="4252"/>
                    <a:pt x="12485" y="4004"/>
                    <a:pt x="11699" y="4000"/>
                  </a:cubicBezTo>
                  <a:close/>
                </a:path>
              </a:pathLst>
            </a:custGeom>
            <a:solidFill>
              <a:srgbClr val="FFFFFF"/>
            </a:solidFill>
            <a:ln w="38100" cap="flat">
              <a:solidFill>
                <a:srgbClr val="C4108D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r"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9" presetClass="entr" presetSubtype="1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3" fill="hold" grpId="4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" presetClass="entr" presetSubtype="9" fill="hold" grpId="5" nodeType="afterEffect">
                                  <p:stCondLst>
                                    <p:cond delay="7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200"/>
                            </p:stCondLst>
                            <p:childTnLst>
                              <p:par>
                                <p:cTn id="31" presetID="7" presetClass="entr" presetSubtype="4" fill="hold" grpId="6" nodeType="afterEffect">
                                  <p:stCondLst>
                                    <p:cond delay="7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" grpId="5" animBg="1" advAuto="0"/>
      <p:bldP spid="272" grpId="6" animBg="1" advAuto="0"/>
      <p:bldP spid="276" grpId="4" animBg="1" advAuto="0"/>
      <p:bldP spid="282" grpId="2" animBg="1" advAuto="0"/>
      <p:bldP spid="288" grpId="3" animBg="1" advAuto="0"/>
      <p:bldP spid="291" grpId="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Title 1"/>
          <p:cNvSpPr txBox="1">
            <a:spLocks noGrp="1"/>
          </p:cNvSpPr>
          <p:nvPr>
            <p:ph type="title"/>
          </p:nvPr>
        </p:nvSpPr>
        <p:spPr>
          <a:xfrm>
            <a:off x="838200" y="3114"/>
            <a:ext cx="10515600" cy="13255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7336B"/>
                </a:solidFill>
              </a:defRPr>
            </a:lvl1pPr>
          </a:lstStyle>
          <a:p>
            <a:r>
              <a:t>Local NDI Ministry Ideas</a:t>
            </a:r>
          </a:p>
        </p:txBody>
      </p:sp>
      <p:sp>
        <p:nvSpPr>
          <p:cNvPr id="29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893383" y="7668265"/>
            <a:ext cx="10515601" cy="4351339"/>
          </a:xfrm>
          <a:prstGeom prst="rect">
            <a:avLst/>
          </a:prstGeom>
        </p:spPr>
        <p:txBody>
          <a:bodyPr/>
          <a:lstStyle/>
          <a:p>
            <a:pPr>
              <a:defRPr sz="3200">
                <a:solidFill>
                  <a:srgbClr val="544DA1"/>
                </a:solidFill>
              </a:defRPr>
            </a:pPr>
            <a:r>
              <a:t>Organize Sunday school classes for different ages (children, youth, adults), depending on the needs.</a:t>
            </a:r>
          </a:p>
          <a:p>
            <a:pPr>
              <a:defRPr sz="3200">
                <a:solidFill>
                  <a:srgbClr val="544DA1"/>
                </a:solidFill>
              </a:defRPr>
            </a:pPr>
            <a:r>
              <a:t>Home groups and one-on-one mentoring should last for a set period of time, with breaks in-between to form new groups. </a:t>
            </a:r>
          </a:p>
        </p:txBody>
      </p:sp>
      <p:grpSp>
        <p:nvGrpSpPr>
          <p:cNvPr id="299" name="Group"/>
          <p:cNvGrpSpPr/>
          <p:nvPr/>
        </p:nvGrpSpPr>
        <p:grpSpPr>
          <a:xfrm>
            <a:off x="5227020" y="1524598"/>
            <a:ext cx="1976888" cy="5482475"/>
            <a:chOff x="0" y="0"/>
            <a:chExt cx="1976886" cy="5482473"/>
          </a:xfrm>
        </p:grpSpPr>
        <p:sp>
          <p:nvSpPr>
            <p:cNvPr id="297" name="Shape"/>
            <p:cNvSpPr/>
            <p:nvPr/>
          </p:nvSpPr>
          <p:spPr>
            <a:xfrm>
              <a:off x="0" y="0"/>
              <a:ext cx="1976887" cy="4370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99" h="21133" extrusionOk="0">
                  <a:moveTo>
                    <a:pt x="9851" y="0"/>
                  </a:moveTo>
                  <a:cubicBezTo>
                    <a:pt x="7330" y="0"/>
                    <a:pt x="4807" y="467"/>
                    <a:pt x="2883" y="1400"/>
                  </a:cubicBezTo>
                  <a:cubicBezTo>
                    <a:pt x="-852" y="3213"/>
                    <a:pt x="-951" y="6115"/>
                    <a:pt x="2565" y="7992"/>
                  </a:cubicBezTo>
                  <a:cubicBezTo>
                    <a:pt x="-465" y="9610"/>
                    <a:pt x="-809" y="11989"/>
                    <a:pt x="1551" y="13776"/>
                  </a:cubicBezTo>
                  <a:cubicBezTo>
                    <a:pt x="-892" y="15627"/>
                    <a:pt x="-451" y="18115"/>
                    <a:pt x="2883" y="19733"/>
                  </a:cubicBezTo>
                  <a:cubicBezTo>
                    <a:pt x="6730" y="21600"/>
                    <a:pt x="12968" y="21600"/>
                    <a:pt x="16815" y="19733"/>
                  </a:cubicBezTo>
                  <a:cubicBezTo>
                    <a:pt x="20149" y="18115"/>
                    <a:pt x="20590" y="15627"/>
                    <a:pt x="18147" y="13776"/>
                  </a:cubicBezTo>
                  <a:cubicBezTo>
                    <a:pt x="20507" y="11989"/>
                    <a:pt x="20163" y="9610"/>
                    <a:pt x="17133" y="7992"/>
                  </a:cubicBezTo>
                  <a:cubicBezTo>
                    <a:pt x="20649" y="6115"/>
                    <a:pt x="20550" y="3213"/>
                    <a:pt x="16815" y="1400"/>
                  </a:cubicBezTo>
                  <a:cubicBezTo>
                    <a:pt x="14891" y="467"/>
                    <a:pt x="12373" y="0"/>
                    <a:pt x="9851" y="0"/>
                  </a:cubicBezTo>
                  <a:close/>
                </a:path>
              </a:pathLst>
            </a:custGeom>
            <a:solidFill>
              <a:srgbClr val="A6A6C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298" name="Shape"/>
            <p:cNvSpPr/>
            <p:nvPr/>
          </p:nvSpPr>
          <p:spPr>
            <a:xfrm>
              <a:off x="540115" y="2463074"/>
              <a:ext cx="896657" cy="301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25" y="0"/>
                  </a:moveTo>
                  <a:cubicBezTo>
                    <a:pt x="376" y="0"/>
                    <a:pt x="327" y="2"/>
                    <a:pt x="281" y="7"/>
                  </a:cubicBezTo>
                  <a:cubicBezTo>
                    <a:pt x="161" y="19"/>
                    <a:pt x="69" y="48"/>
                    <a:pt x="26" y="83"/>
                  </a:cubicBezTo>
                  <a:cubicBezTo>
                    <a:pt x="13" y="94"/>
                    <a:pt x="7" y="108"/>
                    <a:pt x="3" y="126"/>
                  </a:cubicBezTo>
                  <a:cubicBezTo>
                    <a:pt x="0" y="144"/>
                    <a:pt x="0" y="166"/>
                    <a:pt x="0" y="193"/>
                  </a:cubicBezTo>
                  <a:lnTo>
                    <a:pt x="0" y="8345"/>
                  </a:lnTo>
                  <a:cubicBezTo>
                    <a:pt x="0" y="8373"/>
                    <a:pt x="0" y="8395"/>
                    <a:pt x="3" y="8413"/>
                  </a:cubicBezTo>
                  <a:cubicBezTo>
                    <a:pt x="7" y="8431"/>
                    <a:pt x="13" y="8445"/>
                    <a:pt x="26" y="8456"/>
                  </a:cubicBezTo>
                  <a:cubicBezTo>
                    <a:pt x="40" y="8466"/>
                    <a:pt x="58" y="8476"/>
                    <a:pt x="80" y="8485"/>
                  </a:cubicBezTo>
                  <a:cubicBezTo>
                    <a:pt x="102" y="8493"/>
                    <a:pt x="128" y="8501"/>
                    <a:pt x="157" y="8508"/>
                  </a:cubicBezTo>
                  <a:cubicBezTo>
                    <a:pt x="162" y="8511"/>
                    <a:pt x="167" y="8515"/>
                    <a:pt x="173" y="8518"/>
                  </a:cubicBezTo>
                  <a:cubicBezTo>
                    <a:pt x="179" y="8521"/>
                    <a:pt x="185" y="8524"/>
                    <a:pt x="191" y="8527"/>
                  </a:cubicBezTo>
                  <a:cubicBezTo>
                    <a:pt x="217" y="8536"/>
                    <a:pt x="254" y="8545"/>
                    <a:pt x="305" y="8554"/>
                  </a:cubicBezTo>
                  <a:cubicBezTo>
                    <a:pt x="356" y="8564"/>
                    <a:pt x="420" y="8575"/>
                    <a:pt x="501" y="8588"/>
                  </a:cubicBezTo>
                  <a:lnTo>
                    <a:pt x="10373" y="10245"/>
                  </a:lnTo>
                  <a:lnTo>
                    <a:pt x="10373" y="21407"/>
                  </a:lnTo>
                  <a:cubicBezTo>
                    <a:pt x="10373" y="21434"/>
                    <a:pt x="10373" y="21456"/>
                    <a:pt x="10376" y="21474"/>
                  </a:cubicBezTo>
                  <a:cubicBezTo>
                    <a:pt x="10379" y="21492"/>
                    <a:pt x="10386" y="21506"/>
                    <a:pt x="10399" y="21517"/>
                  </a:cubicBezTo>
                  <a:cubicBezTo>
                    <a:pt x="10443" y="21552"/>
                    <a:pt x="10535" y="21579"/>
                    <a:pt x="10653" y="21592"/>
                  </a:cubicBezTo>
                  <a:cubicBezTo>
                    <a:pt x="10700" y="21597"/>
                    <a:pt x="10750" y="21600"/>
                    <a:pt x="10800" y="21600"/>
                  </a:cubicBezTo>
                  <a:cubicBezTo>
                    <a:pt x="10849" y="21600"/>
                    <a:pt x="10898" y="21597"/>
                    <a:pt x="10944" y="21592"/>
                  </a:cubicBezTo>
                  <a:cubicBezTo>
                    <a:pt x="11063" y="21579"/>
                    <a:pt x="11158" y="21552"/>
                    <a:pt x="11201" y="21517"/>
                  </a:cubicBezTo>
                  <a:cubicBezTo>
                    <a:pt x="11214" y="21506"/>
                    <a:pt x="11220" y="21492"/>
                    <a:pt x="11223" y="21474"/>
                  </a:cubicBezTo>
                  <a:cubicBezTo>
                    <a:pt x="11225" y="21456"/>
                    <a:pt x="11225" y="21434"/>
                    <a:pt x="11225" y="21407"/>
                  </a:cubicBezTo>
                  <a:lnTo>
                    <a:pt x="11225" y="10203"/>
                  </a:lnTo>
                  <a:cubicBezTo>
                    <a:pt x="11229" y="10200"/>
                    <a:pt x="11233" y="10197"/>
                    <a:pt x="11235" y="10194"/>
                  </a:cubicBezTo>
                  <a:cubicBezTo>
                    <a:pt x="11247" y="10175"/>
                    <a:pt x="11243" y="10156"/>
                    <a:pt x="11225" y="10138"/>
                  </a:cubicBezTo>
                  <a:lnTo>
                    <a:pt x="11225" y="7788"/>
                  </a:lnTo>
                  <a:cubicBezTo>
                    <a:pt x="11251" y="7784"/>
                    <a:pt x="11271" y="7782"/>
                    <a:pt x="11295" y="7779"/>
                  </a:cubicBezTo>
                  <a:cubicBezTo>
                    <a:pt x="11318" y="7775"/>
                    <a:pt x="11344" y="7771"/>
                    <a:pt x="11382" y="7765"/>
                  </a:cubicBezTo>
                  <a:lnTo>
                    <a:pt x="21165" y="6079"/>
                  </a:lnTo>
                  <a:cubicBezTo>
                    <a:pt x="21245" y="6065"/>
                    <a:pt x="21309" y="6054"/>
                    <a:pt x="21359" y="6044"/>
                  </a:cubicBezTo>
                  <a:cubicBezTo>
                    <a:pt x="21409" y="6035"/>
                    <a:pt x="21446" y="6026"/>
                    <a:pt x="21471" y="6017"/>
                  </a:cubicBezTo>
                  <a:cubicBezTo>
                    <a:pt x="21493" y="6009"/>
                    <a:pt x="21511" y="6000"/>
                    <a:pt x="21526" y="5991"/>
                  </a:cubicBezTo>
                  <a:cubicBezTo>
                    <a:pt x="21540" y="5981"/>
                    <a:pt x="21550" y="5971"/>
                    <a:pt x="21555" y="5961"/>
                  </a:cubicBezTo>
                  <a:cubicBezTo>
                    <a:pt x="21559" y="5960"/>
                    <a:pt x="21562" y="5959"/>
                    <a:pt x="21565" y="5957"/>
                  </a:cubicBezTo>
                  <a:cubicBezTo>
                    <a:pt x="21568" y="5956"/>
                    <a:pt x="21571" y="5955"/>
                    <a:pt x="21574" y="5953"/>
                  </a:cubicBezTo>
                  <a:cubicBezTo>
                    <a:pt x="21587" y="5942"/>
                    <a:pt x="21593" y="5929"/>
                    <a:pt x="21597" y="5911"/>
                  </a:cubicBezTo>
                  <a:cubicBezTo>
                    <a:pt x="21600" y="5893"/>
                    <a:pt x="21600" y="5871"/>
                    <a:pt x="21600" y="5844"/>
                  </a:cubicBezTo>
                  <a:lnTo>
                    <a:pt x="21600" y="396"/>
                  </a:lnTo>
                  <a:cubicBezTo>
                    <a:pt x="21600" y="368"/>
                    <a:pt x="21600" y="346"/>
                    <a:pt x="21597" y="328"/>
                  </a:cubicBezTo>
                  <a:cubicBezTo>
                    <a:pt x="21593" y="311"/>
                    <a:pt x="21587" y="297"/>
                    <a:pt x="21574" y="286"/>
                  </a:cubicBezTo>
                  <a:cubicBezTo>
                    <a:pt x="21530" y="251"/>
                    <a:pt x="21437" y="223"/>
                    <a:pt x="21319" y="210"/>
                  </a:cubicBezTo>
                  <a:cubicBezTo>
                    <a:pt x="21273" y="205"/>
                    <a:pt x="21224" y="203"/>
                    <a:pt x="21175" y="203"/>
                  </a:cubicBezTo>
                  <a:cubicBezTo>
                    <a:pt x="21125" y="202"/>
                    <a:pt x="21075" y="205"/>
                    <a:pt x="21028" y="210"/>
                  </a:cubicBezTo>
                  <a:cubicBezTo>
                    <a:pt x="20910" y="223"/>
                    <a:pt x="20818" y="251"/>
                    <a:pt x="20774" y="286"/>
                  </a:cubicBezTo>
                  <a:cubicBezTo>
                    <a:pt x="20761" y="297"/>
                    <a:pt x="20754" y="311"/>
                    <a:pt x="20751" y="328"/>
                  </a:cubicBezTo>
                  <a:cubicBezTo>
                    <a:pt x="20748" y="346"/>
                    <a:pt x="20748" y="368"/>
                    <a:pt x="20748" y="396"/>
                  </a:cubicBezTo>
                  <a:lnTo>
                    <a:pt x="20748" y="5844"/>
                  </a:lnTo>
                  <a:cubicBezTo>
                    <a:pt x="20748" y="5847"/>
                    <a:pt x="20748" y="5849"/>
                    <a:pt x="20749" y="5851"/>
                  </a:cubicBezTo>
                  <a:cubicBezTo>
                    <a:pt x="20750" y="5854"/>
                    <a:pt x="20750" y="5855"/>
                    <a:pt x="20750" y="5858"/>
                  </a:cubicBezTo>
                  <a:lnTo>
                    <a:pt x="20744" y="5860"/>
                  </a:lnTo>
                  <a:lnTo>
                    <a:pt x="20737" y="5861"/>
                  </a:lnTo>
                  <a:lnTo>
                    <a:pt x="11225" y="7499"/>
                  </a:lnTo>
                  <a:lnTo>
                    <a:pt x="11225" y="4271"/>
                  </a:lnTo>
                  <a:cubicBezTo>
                    <a:pt x="11225" y="4244"/>
                    <a:pt x="11225" y="4222"/>
                    <a:pt x="11223" y="4204"/>
                  </a:cubicBezTo>
                  <a:cubicBezTo>
                    <a:pt x="11220" y="4186"/>
                    <a:pt x="11214" y="4172"/>
                    <a:pt x="11201" y="4161"/>
                  </a:cubicBezTo>
                  <a:cubicBezTo>
                    <a:pt x="11158" y="4126"/>
                    <a:pt x="11063" y="4099"/>
                    <a:pt x="10944" y="4086"/>
                  </a:cubicBezTo>
                  <a:cubicBezTo>
                    <a:pt x="10898" y="4081"/>
                    <a:pt x="10849" y="4078"/>
                    <a:pt x="10800" y="4078"/>
                  </a:cubicBezTo>
                  <a:cubicBezTo>
                    <a:pt x="10750" y="4078"/>
                    <a:pt x="10700" y="4081"/>
                    <a:pt x="10653" y="4086"/>
                  </a:cubicBezTo>
                  <a:cubicBezTo>
                    <a:pt x="10535" y="4099"/>
                    <a:pt x="10443" y="4126"/>
                    <a:pt x="10399" y="4161"/>
                  </a:cubicBezTo>
                  <a:cubicBezTo>
                    <a:pt x="10386" y="4172"/>
                    <a:pt x="10379" y="4186"/>
                    <a:pt x="10376" y="4204"/>
                  </a:cubicBezTo>
                  <a:cubicBezTo>
                    <a:pt x="10373" y="4222"/>
                    <a:pt x="10373" y="4244"/>
                    <a:pt x="10373" y="4271"/>
                  </a:cubicBezTo>
                  <a:lnTo>
                    <a:pt x="10373" y="9954"/>
                  </a:lnTo>
                  <a:lnTo>
                    <a:pt x="921" y="8369"/>
                  </a:lnTo>
                  <a:cubicBezTo>
                    <a:pt x="903" y="8366"/>
                    <a:pt x="893" y="8364"/>
                    <a:pt x="883" y="8363"/>
                  </a:cubicBezTo>
                  <a:cubicBezTo>
                    <a:pt x="872" y="8362"/>
                    <a:pt x="864" y="8361"/>
                    <a:pt x="850" y="8358"/>
                  </a:cubicBezTo>
                  <a:cubicBezTo>
                    <a:pt x="850" y="8355"/>
                    <a:pt x="850" y="8354"/>
                    <a:pt x="851" y="8352"/>
                  </a:cubicBezTo>
                  <a:cubicBezTo>
                    <a:pt x="852" y="8350"/>
                    <a:pt x="852" y="8348"/>
                    <a:pt x="852" y="8345"/>
                  </a:cubicBezTo>
                  <a:lnTo>
                    <a:pt x="852" y="193"/>
                  </a:lnTo>
                  <a:cubicBezTo>
                    <a:pt x="852" y="166"/>
                    <a:pt x="852" y="144"/>
                    <a:pt x="849" y="126"/>
                  </a:cubicBezTo>
                  <a:cubicBezTo>
                    <a:pt x="846" y="108"/>
                    <a:pt x="839" y="94"/>
                    <a:pt x="826" y="83"/>
                  </a:cubicBezTo>
                  <a:cubicBezTo>
                    <a:pt x="783" y="48"/>
                    <a:pt x="692" y="19"/>
                    <a:pt x="572" y="7"/>
                  </a:cubicBezTo>
                  <a:cubicBezTo>
                    <a:pt x="525" y="2"/>
                    <a:pt x="475" y="0"/>
                    <a:pt x="425" y="0"/>
                  </a:cubicBezTo>
                  <a:close/>
                </a:path>
              </a:pathLst>
            </a:custGeom>
            <a:solidFill>
              <a:srgbClr val="36326A"/>
            </a:solidFill>
            <a:ln w="38100" cap="flat">
              <a:solidFill>
                <a:srgbClr val="36326A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grpSp>
        <p:nvGrpSpPr>
          <p:cNvPr id="302" name="Group"/>
          <p:cNvGrpSpPr/>
          <p:nvPr/>
        </p:nvGrpSpPr>
        <p:grpSpPr>
          <a:xfrm>
            <a:off x="1308760" y="1525981"/>
            <a:ext cx="2690802" cy="5481092"/>
            <a:chOff x="0" y="0"/>
            <a:chExt cx="2690800" cy="5481090"/>
          </a:xfrm>
        </p:grpSpPr>
        <p:sp>
          <p:nvSpPr>
            <p:cNvPr id="300" name="Oval"/>
            <p:cNvSpPr/>
            <p:nvPr/>
          </p:nvSpPr>
          <p:spPr>
            <a:xfrm>
              <a:off x="0" y="0"/>
              <a:ext cx="2690801" cy="4367244"/>
            </a:xfrm>
            <a:prstGeom prst="ellipse">
              <a:avLst/>
            </a:prstGeom>
            <a:solidFill>
              <a:srgbClr val="7A70B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01" name="Shape"/>
            <p:cNvSpPr/>
            <p:nvPr/>
          </p:nvSpPr>
          <p:spPr>
            <a:xfrm>
              <a:off x="897072" y="2461691"/>
              <a:ext cx="896657" cy="301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25" y="0"/>
                  </a:moveTo>
                  <a:cubicBezTo>
                    <a:pt x="376" y="0"/>
                    <a:pt x="327" y="2"/>
                    <a:pt x="281" y="7"/>
                  </a:cubicBezTo>
                  <a:cubicBezTo>
                    <a:pt x="161" y="19"/>
                    <a:pt x="69" y="48"/>
                    <a:pt x="26" y="83"/>
                  </a:cubicBezTo>
                  <a:cubicBezTo>
                    <a:pt x="13" y="94"/>
                    <a:pt x="7" y="108"/>
                    <a:pt x="3" y="126"/>
                  </a:cubicBezTo>
                  <a:cubicBezTo>
                    <a:pt x="0" y="144"/>
                    <a:pt x="0" y="166"/>
                    <a:pt x="0" y="193"/>
                  </a:cubicBezTo>
                  <a:lnTo>
                    <a:pt x="0" y="8345"/>
                  </a:lnTo>
                  <a:cubicBezTo>
                    <a:pt x="0" y="8373"/>
                    <a:pt x="0" y="8395"/>
                    <a:pt x="3" y="8413"/>
                  </a:cubicBezTo>
                  <a:cubicBezTo>
                    <a:pt x="7" y="8431"/>
                    <a:pt x="13" y="8445"/>
                    <a:pt x="26" y="8456"/>
                  </a:cubicBezTo>
                  <a:cubicBezTo>
                    <a:pt x="40" y="8466"/>
                    <a:pt x="58" y="8476"/>
                    <a:pt x="80" y="8485"/>
                  </a:cubicBezTo>
                  <a:cubicBezTo>
                    <a:pt x="102" y="8493"/>
                    <a:pt x="128" y="8501"/>
                    <a:pt x="157" y="8508"/>
                  </a:cubicBezTo>
                  <a:cubicBezTo>
                    <a:pt x="162" y="8511"/>
                    <a:pt x="167" y="8515"/>
                    <a:pt x="173" y="8518"/>
                  </a:cubicBezTo>
                  <a:cubicBezTo>
                    <a:pt x="179" y="8521"/>
                    <a:pt x="185" y="8524"/>
                    <a:pt x="191" y="8527"/>
                  </a:cubicBezTo>
                  <a:cubicBezTo>
                    <a:pt x="217" y="8536"/>
                    <a:pt x="254" y="8545"/>
                    <a:pt x="305" y="8554"/>
                  </a:cubicBezTo>
                  <a:cubicBezTo>
                    <a:pt x="356" y="8564"/>
                    <a:pt x="420" y="8575"/>
                    <a:pt x="501" y="8588"/>
                  </a:cubicBezTo>
                  <a:lnTo>
                    <a:pt x="10373" y="10245"/>
                  </a:lnTo>
                  <a:lnTo>
                    <a:pt x="10373" y="21407"/>
                  </a:lnTo>
                  <a:cubicBezTo>
                    <a:pt x="10373" y="21434"/>
                    <a:pt x="10373" y="21456"/>
                    <a:pt x="10376" y="21474"/>
                  </a:cubicBezTo>
                  <a:cubicBezTo>
                    <a:pt x="10379" y="21492"/>
                    <a:pt x="10386" y="21506"/>
                    <a:pt x="10399" y="21517"/>
                  </a:cubicBezTo>
                  <a:cubicBezTo>
                    <a:pt x="10443" y="21552"/>
                    <a:pt x="10535" y="21579"/>
                    <a:pt x="10653" y="21592"/>
                  </a:cubicBezTo>
                  <a:cubicBezTo>
                    <a:pt x="10700" y="21597"/>
                    <a:pt x="10750" y="21600"/>
                    <a:pt x="10800" y="21600"/>
                  </a:cubicBezTo>
                  <a:cubicBezTo>
                    <a:pt x="10849" y="21600"/>
                    <a:pt x="10898" y="21597"/>
                    <a:pt x="10944" y="21592"/>
                  </a:cubicBezTo>
                  <a:cubicBezTo>
                    <a:pt x="11063" y="21579"/>
                    <a:pt x="11158" y="21552"/>
                    <a:pt x="11201" y="21517"/>
                  </a:cubicBezTo>
                  <a:cubicBezTo>
                    <a:pt x="11214" y="21506"/>
                    <a:pt x="11220" y="21492"/>
                    <a:pt x="11223" y="21474"/>
                  </a:cubicBezTo>
                  <a:cubicBezTo>
                    <a:pt x="11225" y="21456"/>
                    <a:pt x="11225" y="21434"/>
                    <a:pt x="11225" y="21407"/>
                  </a:cubicBezTo>
                  <a:lnTo>
                    <a:pt x="11225" y="10203"/>
                  </a:lnTo>
                  <a:cubicBezTo>
                    <a:pt x="11229" y="10200"/>
                    <a:pt x="11233" y="10197"/>
                    <a:pt x="11235" y="10194"/>
                  </a:cubicBezTo>
                  <a:cubicBezTo>
                    <a:pt x="11247" y="10175"/>
                    <a:pt x="11243" y="10156"/>
                    <a:pt x="11225" y="10138"/>
                  </a:cubicBezTo>
                  <a:lnTo>
                    <a:pt x="11225" y="7788"/>
                  </a:lnTo>
                  <a:cubicBezTo>
                    <a:pt x="11251" y="7784"/>
                    <a:pt x="11271" y="7782"/>
                    <a:pt x="11295" y="7779"/>
                  </a:cubicBezTo>
                  <a:cubicBezTo>
                    <a:pt x="11318" y="7775"/>
                    <a:pt x="11344" y="7771"/>
                    <a:pt x="11382" y="7765"/>
                  </a:cubicBezTo>
                  <a:lnTo>
                    <a:pt x="21165" y="6079"/>
                  </a:lnTo>
                  <a:cubicBezTo>
                    <a:pt x="21245" y="6065"/>
                    <a:pt x="21309" y="6054"/>
                    <a:pt x="21359" y="6044"/>
                  </a:cubicBezTo>
                  <a:cubicBezTo>
                    <a:pt x="21409" y="6035"/>
                    <a:pt x="21446" y="6026"/>
                    <a:pt x="21471" y="6017"/>
                  </a:cubicBezTo>
                  <a:cubicBezTo>
                    <a:pt x="21493" y="6009"/>
                    <a:pt x="21511" y="6000"/>
                    <a:pt x="21526" y="5991"/>
                  </a:cubicBezTo>
                  <a:cubicBezTo>
                    <a:pt x="21540" y="5981"/>
                    <a:pt x="21550" y="5971"/>
                    <a:pt x="21555" y="5961"/>
                  </a:cubicBezTo>
                  <a:cubicBezTo>
                    <a:pt x="21559" y="5960"/>
                    <a:pt x="21562" y="5959"/>
                    <a:pt x="21565" y="5957"/>
                  </a:cubicBezTo>
                  <a:cubicBezTo>
                    <a:pt x="21568" y="5956"/>
                    <a:pt x="21571" y="5955"/>
                    <a:pt x="21574" y="5953"/>
                  </a:cubicBezTo>
                  <a:cubicBezTo>
                    <a:pt x="21587" y="5942"/>
                    <a:pt x="21593" y="5929"/>
                    <a:pt x="21597" y="5911"/>
                  </a:cubicBezTo>
                  <a:cubicBezTo>
                    <a:pt x="21600" y="5893"/>
                    <a:pt x="21600" y="5871"/>
                    <a:pt x="21600" y="5844"/>
                  </a:cubicBezTo>
                  <a:lnTo>
                    <a:pt x="21600" y="396"/>
                  </a:lnTo>
                  <a:cubicBezTo>
                    <a:pt x="21600" y="368"/>
                    <a:pt x="21600" y="346"/>
                    <a:pt x="21597" y="328"/>
                  </a:cubicBezTo>
                  <a:cubicBezTo>
                    <a:pt x="21593" y="311"/>
                    <a:pt x="21587" y="297"/>
                    <a:pt x="21574" y="286"/>
                  </a:cubicBezTo>
                  <a:cubicBezTo>
                    <a:pt x="21530" y="251"/>
                    <a:pt x="21437" y="223"/>
                    <a:pt x="21319" y="210"/>
                  </a:cubicBezTo>
                  <a:cubicBezTo>
                    <a:pt x="21273" y="205"/>
                    <a:pt x="21224" y="203"/>
                    <a:pt x="21175" y="203"/>
                  </a:cubicBezTo>
                  <a:cubicBezTo>
                    <a:pt x="21125" y="202"/>
                    <a:pt x="21075" y="205"/>
                    <a:pt x="21028" y="210"/>
                  </a:cubicBezTo>
                  <a:cubicBezTo>
                    <a:pt x="20910" y="223"/>
                    <a:pt x="20818" y="251"/>
                    <a:pt x="20774" y="286"/>
                  </a:cubicBezTo>
                  <a:cubicBezTo>
                    <a:pt x="20761" y="297"/>
                    <a:pt x="20754" y="311"/>
                    <a:pt x="20751" y="328"/>
                  </a:cubicBezTo>
                  <a:cubicBezTo>
                    <a:pt x="20748" y="346"/>
                    <a:pt x="20748" y="368"/>
                    <a:pt x="20748" y="396"/>
                  </a:cubicBezTo>
                  <a:lnTo>
                    <a:pt x="20748" y="5844"/>
                  </a:lnTo>
                  <a:cubicBezTo>
                    <a:pt x="20748" y="5847"/>
                    <a:pt x="20748" y="5849"/>
                    <a:pt x="20749" y="5851"/>
                  </a:cubicBezTo>
                  <a:cubicBezTo>
                    <a:pt x="20750" y="5854"/>
                    <a:pt x="20750" y="5855"/>
                    <a:pt x="20750" y="5858"/>
                  </a:cubicBezTo>
                  <a:lnTo>
                    <a:pt x="20744" y="5860"/>
                  </a:lnTo>
                  <a:lnTo>
                    <a:pt x="20737" y="5861"/>
                  </a:lnTo>
                  <a:lnTo>
                    <a:pt x="11225" y="7499"/>
                  </a:lnTo>
                  <a:lnTo>
                    <a:pt x="11225" y="4271"/>
                  </a:lnTo>
                  <a:cubicBezTo>
                    <a:pt x="11225" y="4244"/>
                    <a:pt x="11225" y="4222"/>
                    <a:pt x="11223" y="4204"/>
                  </a:cubicBezTo>
                  <a:cubicBezTo>
                    <a:pt x="11220" y="4186"/>
                    <a:pt x="11214" y="4172"/>
                    <a:pt x="11201" y="4161"/>
                  </a:cubicBezTo>
                  <a:cubicBezTo>
                    <a:pt x="11158" y="4126"/>
                    <a:pt x="11063" y="4099"/>
                    <a:pt x="10944" y="4086"/>
                  </a:cubicBezTo>
                  <a:cubicBezTo>
                    <a:pt x="10898" y="4081"/>
                    <a:pt x="10849" y="4078"/>
                    <a:pt x="10800" y="4078"/>
                  </a:cubicBezTo>
                  <a:cubicBezTo>
                    <a:pt x="10750" y="4078"/>
                    <a:pt x="10700" y="4081"/>
                    <a:pt x="10653" y="4086"/>
                  </a:cubicBezTo>
                  <a:cubicBezTo>
                    <a:pt x="10535" y="4099"/>
                    <a:pt x="10443" y="4126"/>
                    <a:pt x="10399" y="4161"/>
                  </a:cubicBezTo>
                  <a:cubicBezTo>
                    <a:pt x="10386" y="4172"/>
                    <a:pt x="10379" y="4186"/>
                    <a:pt x="10376" y="4204"/>
                  </a:cubicBezTo>
                  <a:cubicBezTo>
                    <a:pt x="10373" y="4222"/>
                    <a:pt x="10373" y="4244"/>
                    <a:pt x="10373" y="4271"/>
                  </a:cubicBezTo>
                  <a:lnTo>
                    <a:pt x="10373" y="9954"/>
                  </a:lnTo>
                  <a:lnTo>
                    <a:pt x="921" y="8369"/>
                  </a:lnTo>
                  <a:cubicBezTo>
                    <a:pt x="903" y="8366"/>
                    <a:pt x="893" y="8364"/>
                    <a:pt x="883" y="8363"/>
                  </a:cubicBezTo>
                  <a:cubicBezTo>
                    <a:pt x="872" y="8362"/>
                    <a:pt x="864" y="8361"/>
                    <a:pt x="850" y="8358"/>
                  </a:cubicBezTo>
                  <a:cubicBezTo>
                    <a:pt x="850" y="8355"/>
                    <a:pt x="850" y="8354"/>
                    <a:pt x="851" y="8352"/>
                  </a:cubicBezTo>
                  <a:cubicBezTo>
                    <a:pt x="852" y="8350"/>
                    <a:pt x="852" y="8348"/>
                    <a:pt x="852" y="8345"/>
                  </a:cubicBezTo>
                  <a:lnTo>
                    <a:pt x="852" y="193"/>
                  </a:lnTo>
                  <a:cubicBezTo>
                    <a:pt x="852" y="166"/>
                    <a:pt x="852" y="144"/>
                    <a:pt x="849" y="126"/>
                  </a:cubicBezTo>
                  <a:cubicBezTo>
                    <a:pt x="846" y="108"/>
                    <a:pt x="839" y="94"/>
                    <a:pt x="826" y="83"/>
                  </a:cubicBezTo>
                  <a:cubicBezTo>
                    <a:pt x="783" y="48"/>
                    <a:pt x="692" y="19"/>
                    <a:pt x="572" y="7"/>
                  </a:cubicBezTo>
                  <a:cubicBezTo>
                    <a:pt x="525" y="2"/>
                    <a:pt x="475" y="0"/>
                    <a:pt x="425" y="0"/>
                  </a:cubicBezTo>
                  <a:close/>
                </a:path>
              </a:pathLst>
            </a:custGeom>
            <a:solidFill>
              <a:srgbClr val="36326A"/>
            </a:solidFill>
            <a:ln w="38100" cap="flat">
              <a:solidFill>
                <a:srgbClr val="36326A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grpSp>
        <p:nvGrpSpPr>
          <p:cNvPr id="305" name="Group"/>
          <p:cNvGrpSpPr/>
          <p:nvPr/>
        </p:nvGrpSpPr>
        <p:grpSpPr>
          <a:xfrm>
            <a:off x="8584303" y="1558721"/>
            <a:ext cx="2359892" cy="5448351"/>
            <a:chOff x="83" y="0"/>
            <a:chExt cx="2359891" cy="5448350"/>
          </a:xfrm>
        </p:grpSpPr>
        <p:sp>
          <p:nvSpPr>
            <p:cNvPr id="303" name="Shape"/>
            <p:cNvSpPr/>
            <p:nvPr/>
          </p:nvSpPr>
          <p:spPr>
            <a:xfrm>
              <a:off x="83" y="0"/>
              <a:ext cx="2359892" cy="4231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0" h="20755" extrusionOk="0">
                  <a:moveTo>
                    <a:pt x="18785" y="8514"/>
                  </a:moveTo>
                  <a:cubicBezTo>
                    <a:pt x="20805" y="11759"/>
                    <a:pt x="20644" y="15546"/>
                    <a:pt x="17280" y="18284"/>
                  </a:cubicBezTo>
                  <a:cubicBezTo>
                    <a:pt x="13258" y="21557"/>
                    <a:pt x="6992" y="21600"/>
                    <a:pt x="3008" y="18284"/>
                  </a:cubicBezTo>
                  <a:cubicBezTo>
                    <a:pt x="-215" y="15600"/>
                    <a:pt x="-795" y="11639"/>
                    <a:pt x="1016" y="8477"/>
                  </a:cubicBezTo>
                  <a:cubicBezTo>
                    <a:pt x="2914" y="5163"/>
                    <a:pt x="6152" y="2340"/>
                    <a:pt x="10144" y="0"/>
                  </a:cubicBezTo>
                  <a:cubicBezTo>
                    <a:pt x="13890" y="2516"/>
                    <a:pt x="16842" y="5395"/>
                    <a:pt x="18785" y="8514"/>
                  </a:cubicBezTo>
                  <a:close/>
                </a:path>
              </a:pathLst>
            </a:custGeom>
            <a:solidFill>
              <a:srgbClr val="7087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04" name="Shape"/>
            <p:cNvSpPr/>
            <p:nvPr/>
          </p:nvSpPr>
          <p:spPr>
            <a:xfrm>
              <a:off x="744219" y="2428951"/>
              <a:ext cx="896657" cy="301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25" y="0"/>
                  </a:moveTo>
                  <a:cubicBezTo>
                    <a:pt x="376" y="0"/>
                    <a:pt x="327" y="2"/>
                    <a:pt x="281" y="7"/>
                  </a:cubicBezTo>
                  <a:cubicBezTo>
                    <a:pt x="161" y="19"/>
                    <a:pt x="69" y="48"/>
                    <a:pt x="26" y="83"/>
                  </a:cubicBezTo>
                  <a:cubicBezTo>
                    <a:pt x="13" y="94"/>
                    <a:pt x="7" y="108"/>
                    <a:pt x="3" y="126"/>
                  </a:cubicBezTo>
                  <a:cubicBezTo>
                    <a:pt x="0" y="144"/>
                    <a:pt x="0" y="166"/>
                    <a:pt x="0" y="193"/>
                  </a:cubicBezTo>
                  <a:lnTo>
                    <a:pt x="0" y="8345"/>
                  </a:lnTo>
                  <a:cubicBezTo>
                    <a:pt x="0" y="8373"/>
                    <a:pt x="0" y="8395"/>
                    <a:pt x="3" y="8413"/>
                  </a:cubicBezTo>
                  <a:cubicBezTo>
                    <a:pt x="7" y="8431"/>
                    <a:pt x="13" y="8445"/>
                    <a:pt x="26" y="8456"/>
                  </a:cubicBezTo>
                  <a:cubicBezTo>
                    <a:pt x="40" y="8466"/>
                    <a:pt x="58" y="8476"/>
                    <a:pt x="80" y="8485"/>
                  </a:cubicBezTo>
                  <a:cubicBezTo>
                    <a:pt x="102" y="8493"/>
                    <a:pt x="128" y="8501"/>
                    <a:pt x="157" y="8508"/>
                  </a:cubicBezTo>
                  <a:cubicBezTo>
                    <a:pt x="162" y="8511"/>
                    <a:pt x="167" y="8515"/>
                    <a:pt x="173" y="8518"/>
                  </a:cubicBezTo>
                  <a:cubicBezTo>
                    <a:pt x="179" y="8521"/>
                    <a:pt x="185" y="8524"/>
                    <a:pt x="191" y="8527"/>
                  </a:cubicBezTo>
                  <a:cubicBezTo>
                    <a:pt x="217" y="8536"/>
                    <a:pt x="254" y="8545"/>
                    <a:pt x="305" y="8554"/>
                  </a:cubicBezTo>
                  <a:cubicBezTo>
                    <a:pt x="356" y="8564"/>
                    <a:pt x="420" y="8575"/>
                    <a:pt x="501" y="8588"/>
                  </a:cubicBezTo>
                  <a:lnTo>
                    <a:pt x="10373" y="10245"/>
                  </a:lnTo>
                  <a:lnTo>
                    <a:pt x="10373" y="21407"/>
                  </a:lnTo>
                  <a:cubicBezTo>
                    <a:pt x="10373" y="21434"/>
                    <a:pt x="10373" y="21456"/>
                    <a:pt x="10376" y="21474"/>
                  </a:cubicBezTo>
                  <a:cubicBezTo>
                    <a:pt x="10379" y="21492"/>
                    <a:pt x="10386" y="21506"/>
                    <a:pt x="10399" y="21517"/>
                  </a:cubicBezTo>
                  <a:cubicBezTo>
                    <a:pt x="10443" y="21552"/>
                    <a:pt x="10535" y="21579"/>
                    <a:pt x="10653" y="21592"/>
                  </a:cubicBezTo>
                  <a:cubicBezTo>
                    <a:pt x="10700" y="21597"/>
                    <a:pt x="10750" y="21600"/>
                    <a:pt x="10800" y="21600"/>
                  </a:cubicBezTo>
                  <a:cubicBezTo>
                    <a:pt x="10849" y="21600"/>
                    <a:pt x="10898" y="21597"/>
                    <a:pt x="10944" y="21592"/>
                  </a:cubicBezTo>
                  <a:cubicBezTo>
                    <a:pt x="11063" y="21579"/>
                    <a:pt x="11158" y="21552"/>
                    <a:pt x="11201" y="21517"/>
                  </a:cubicBezTo>
                  <a:cubicBezTo>
                    <a:pt x="11214" y="21506"/>
                    <a:pt x="11220" y="21492"/>
                    <a:pt x="11223" y="21474"/>
                  </a:cubicBezTo>
                  <a:cubicBezTo>
                    <a:pt x="11225" y="21456"/>
                    <a:pt x="11225" y="21434"/>
                    <a:pt x="11225" y="21407"/>
                  </a:cubicBezTo>
                  <a:lnTo>
                    <a:pt x="11225" y="10203"/>
                  </a:lnTo>
                  <a:cubicBezTo>
                    <a:pt x="11229" y="10200"/>
                    <a:pt x="11233" y="10197"/>
                    <a:pt x="11235" y="10194"/>
                  </a:cubicBezTo>
                  <a:cubicBezTo>
                    <a:pt x="11247" y="10175"/>
                    <a:pt x="11243" y="10156"/>
                    <a:pt x="11225" y="10138"/>
                  </a:cubicBezTo>
                  <a:lnTo>
                    <a:pt x="11225" y="7788"/>
                  </a:lnTo>
                  <a:cubicBezTo>
                    <a:pt x="11251" y="7784"/>
                    <a:pt x="11271" y="7782"/>
                    <a:pt x="11295" y="7779"/>
                  </a:cubicBezTo>
                  <a:cubicBezTo>
                    <a:pt x="11318" y="7775"/>
                    <a:pt x="11344" y="7771"/>
                    <a:pt x="11382" y="7765"/>
                  </a:cubicBezTo>
                  <a:lnTo>
                    <a:pt x="21165" y="6079"/>
                  </a:lnTo>
                  <a:cubicBezTo>
                    <a:pt x="21245" y="6065"/>
                    <a:pt x="21309" y="6054"/>
                    <a:pt x="21359" y="6044"/>
                  </a:cubicBezTo>
                  <a:cubicBezTo>
                    <a:pt x="21409" y="6035"/>
                    <a:pt x="21446" y="6026"/>
                    <a:pt x="21471" y="6017"/>
                  </a:cubicBezTo>
                  <a:cubicBezTo>
                    <a:pt x="21493" y="6009"/>
                    <a:pt x="21511" y="6000"/>
                    <a:pt x="21526" y="5991"/>
                  </a:cubicBezTo>
                  <a:cubicBezTo>
                    <a:pt x="21540" y="5981"/>
                    <a:pt x="21550" y="5971"/>
                    <a:pt x="21555" y="5961"/>
                  </a:cubicBezTo>
                  <a:cubicBezTo>
                    <a:pt x="21559" y="5960"/>
                    <a:pt x="21562" y="5959"/>
                    <a:pt x="21565" y="5957"/>
                  </a:cubicBezTo>
                  <a:cubicBezTo>
                    <a:pt x="21568" y="5956"/>
                    <a:pt x="21571" y="5955"/>
                    <a:pt x="21574" y="5953"/>
                  </a:cubicBezTo>
                  <a:cubicBezTo>
                    <a:pt x="21587" y="5942"/>
                    <a:pt x="21593" y="5929"/>
                    <a:pt x="21597" y="5911"/>
                  </a:cubicBezTo>
                  <a:cubicBezTo>
                    <a:pt x="21600" y="5893"/>
                    <a:pt x="21600" y="5871"/>
                    <a:pt x="21600" y="5844"/>
                  </a:cubicBezTo>
                  <a:lnTo>
                    <a:pt x="21600" y="396"/>
                  </a:lnTo>
                  <a:cubicBezTo>
                    <a:pt x="21600" y="368"/>
                    <a:pt x="21600" y="346"/>
                    <a:pt x="21597" y="328"/>
                  </a:cubicBezTo>
                  <a:cubicBezTo>
                    <a:pt x="21593" y="311"/>
                    <a:pt x="21587" y="297"/>
                    <a:pt x="21574" y="286"/>
                  </a:cubicBezTo>
                  <a:cubicBezTo>
                    <a:pt x="21530" y="251"/>
                    <a:pt x="21437" y="223"/>
                    <a:pt x="21319" y="210"/>
                  </a:cubicBezTo>
                  <a:cubicBezTo>
                    <a:pt x="21273" y="205"/>
                    <a:pt x="21224" y="203"/>
                    <a:pt x="21175" y="203"/>
                  </a:cubicBezTo>
                  <a:cubicBezTo>
                    <a:pt x="21125" y="202"/>
                    <a:pt x="21075" y="205"/>
                    <a:pt x="21028" y="210"/>
                  </a:cubicBezTo>
                  <a:cubicBezTo>
                    <a:pt x="20910" y="223"/>
                    <a:pt x="20818" y="251"/>
                    <a:pt x="20774" y="286"/>
                  </a:cubicBezTo>
                  <a:cubicBezTo>
                    <a:pt x="20761" y="297"/>
                    <a:pt x="20754" y="311"/>
                    <a:pt x="20751" y="328"/>
                  </a:cubicBezTo>
                  <a:cubicBezTo>
                    <a:pt x="20748" y="346"/>
                    <a:pt x="20748" y="368"/>
                    <a:pt x="20748" y="396"/>
                  </a:cubicBezTo>
                  <a:lnTo>
                    <a:pt x="20748" y="5844"/>
                  </a:lnTo>
                  <a:cubicBezTo>
                    <a:pt x="20748" y="5847"/>
                    <a:pt x="20748" y="5849"/>
                    <a:pt x="20749" y="5851"/>
                  </a:cubicBezTo>
                  <a:cubicBezTo>
                    <a:pt x="20750" y="5854"/>
                    <a:pt x="20750" y="5855"/>
                    <a:pt x="20750" y="5858"/>
                  </a:cubicBezTo>
                  <a:lnTo>
                    <a:pt x="20744" y="5860"/>
                  </a:lnTo>
                  <a:lnTo>
                    <a:pt x="20737" y="5861"/>
                  </a:lnTo>
                  <a:lnTo>
                    <a:pt x="11225" y="7499"/>
                  </a:lnTo>
                  <a:lnTo>
                    <a:pt x="11225" y="4271"/>
                  </a:lnTo>
                  <a:cubicBezTo>
                    <a:pt x="11225" y="4244"/>
                    <a:pt x="11225" y="4222"/>
                    <a:pt x="11223" y="4204"/>
                  </a:cubicBezTo>
                  <a:cubicBezTo>
                    <a:pt x="11220" y="4186"/>
                    <a:pt x="11214" y="4172"/>
                    <a:pt x="11201" y="4161"/>
                  </a:cubicBezTo>
                  <a:cubicBezTo>
                    <a:pt x="11158" y="4126"/>
                    <a:pt x="11063" y="4099"/>
                    <a:pt x="10944" y="4086"/>
                  </a:cubicBezTo>
                  <a:cubicBezTo>
                    <a:pt x="10898" y="4081"/>
                    <a:pt x="10849" y="4078"/>
                    <a:pt x="10800" y="4078"/>
                  </a:cubicBezTo>
                  <a:cubicBezTo>
                    <a:pt x="10750" y="4078"/>
                    <a:pt x="10700" y="4081"/>
                    <a:pt x="10653" y="4086"/>
                  </a:cubicBezTo>
                  <a:cubicBezTo>
                    <a:pt x="10535" y="4099"/>
                    <a:pt x="10443" y="4126"/>
                    <a:pt x="10399" y="4161"/>
                  </a:cubicBezTo>
                  <a:cubicBezTo>
                    <a:pt x="10386" y="4172"/>
                    <a:pt x="10379" y="4186"/>
                    <a:pt x="10376" y="4204"/>
                  </a:cubicBezTo>
                  <a:cubicBezTo>
                    <a:pt x="10373" y="4222"/>
                    <a:pt x="10373" y="4244"/>
                    <a:pt x="10373" y="4271"/>
                  </a:cubicBezTo>
                  <a:lnTo>
                    <a:pt x="10373" y="9954"/>
                  </a:lnTo>
                  <a:lnTo>
                    <a:pt x="921" y="8369"/>
                  </a:lnTo>
                  <a:cubicBezTo>
                    <a:pt x="903" y="8366"/>
                    <a:pt x="893" y="8364"/>
                    <a:pt x="883" y="8363"/>
                  </a:cubicBezTo>
                  <a:cubicBezTo>
                    <a:pt x="872" y="8362"/>
                    <a:pt x="864" y="8361"/>
                    <a:pt x="850" y="8358"/>
                  </a:cubicBezTo>
                  <a:cubicBezTo>
                    <a:pt x="850" y="8355"/>
                    <a:pt x="850" y="8354"/>
                    <a:pt x="851" y="8352"/>
                  </a:cubicBezTo>
                  <a:cubicBezTo>
                    <a:pt x="852" y="8350"/>
                    <a:pt x="852" y="8348"/>
                    <a:pt x="852" y="8345"/>
                  </a:cubicBezTo>
                  <a:lnTo>
                    <a:pt x="852" y="193"/>
                  </a:lnTo>
                  <a:cubicBezTo>
                    <a:pt x="852" y="166"/>
                    <a:pt x="852" y="144"/>
                    <a:pt x="849" y="126"/>
                  </a:cubicBezTo>
                  <a:cubicBezTo>
                    <a:pt x="846" y="108"/>
                    <a:pt x="839" y="94"/>
                    <a:pt x="826" y="83"/>
                  </a:cubicBezTo>
                  <a:cubicBezTo>
                    <a:pt x="783" y="48"/>
                    <a:pt x="692" y="19"/>
                    <a:pt x="572" y="7"/>
                  </a:cubicBezTo>
                  <a:cubicBezTo>
                    <a:pt x="525" y="2"/>
                    <a:pt x="475" y="0"/>
                    <a:pt x="425" y="0"/>
                  </a:cubicBezTo>
                  <a:close/>
                </a:path>
              </a:pathLst>
            </a:custGeom>
            <a:solidFill>
              <a:srgbClr val="36326A"/>
            </a:solidFill>
            <a:ln w="38100" cap="flat">
              <a:solidFill>
                <a:srgbClr val="36326A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306" name="Content Placeholder 3"/>
          <p:cNvSpPr txBox="1"/>
          <p:nvPr/>
        </p:nvSpPr>
        <p:spPr>
          <a:xfrm>
            <a:off x="1486817" y="2432807"/>
            <a:ext cx="2359892" cy="1638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"/>
              </a:spcBef>
              <a:defRPr sz="2500">
                <a:solidFill>
                  <a:srgbClr val="FFFFFF"/>
                </a:solidFill>
              </a:defRPr>
            </a:lvl1pPr>
          </a:lstStyle>
          <a:p>
            <a:r>
              <a:t>Sunday school classes for different ages</a:t>
            </a:r>
          </a:p>
        </p:txBody>
      </p:sp>
      <p:sp>
        <p:nvSpPr>
          <p:cNvPr id="307" name="Content Placeholder 3"/>
          <p:cNvSpPr txBox="1"/>
          <p:nvPr/>
        </p:nvSpPr>
        <p:spPr>
          <a:xfrm>
            <a:off x="5367321" y="2627375"/>
            <a:ext cx="1696286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defRPr sz="2500">
                <a:solidFill>
                  <a:srgbClr val="FFFFFF"/>
                </a:solidFill>
              </a:defRPr>
            </a:pPr>
            <a:r>
              <a:t>Home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  <a:defRPr sz="2500">
                <a:solidFill>
                  <a:srgbClr val="FFFFFF"/>
                </a:solidFill>
              </a:defRPr>
            </a:pPr>
            <a:r>
              <a:t>(off-site) groups</a:t>
            </a:r>
          </a:p>
        </p:txBody>
      </p:sp>
      <p:sp>
        <p:nvSpPr>
          <p:cNvPr id="308" name="Content Placeholder 3"/>
          <p:cNvSpPr txBox="1"/>
          <p:nvPr/>
        </p:nvSpPr>
        <p:spPr>
          <a:xfrm>
            <a:off x="8782004" y="2716275"/>
            <a:ext cx="1976887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"/>
              </a:spcBef>
              <a:defRPr sz="2500">
                <a:solidFill>
                  <a:srgbClr val="FFFFFF"/>
                </a:solidFill>
              </a:defRPr>
            </a:lvl1pPr>
          </a:lstStyle>
          <a:p>
            <a:r>
              <a:t>One-on-one mentoring</a:t>
            </a:r>
          </a:p>
        </p:txBody>
      </p:sp>
      <p:pic>
        <p:nvPicPr>
          <p:cNvPr id="30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383181" y="2272813"/>
            <a:ext cx="761970" cy="529950"/>
          </a:xfrm>
          <a:prstGeom prst="rect">
            <a:avLst/>
          </a:prstGeom>
          <a:ln w="12700">
            <a:miter lim="400000"/>
          </a:ln>
        </p:spPr>
      </p:pic>
      <p:pic>
        <p:nvPicPr>
          <p:cNvPr id="310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770199" y="1851262"/>
            <a:ext cx="761970" cy="7242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11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409727" y="1911179"/>
            <a:ext cx="488868" cy="60444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2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" presetClass="entr" presetSubtype="4" fill="hold" grpId="3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"/>
                            </p:stCondLst>
                            <p:childTnLst>
                              <p:par>
                                <p:cTn id="20" presetID="2" presetClass="entr" presetSubtype="4" fill="hold" grpId="4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600"/>
                            </p:stCondLst>
                            <p:childTnLst>
                              <p:par>
                                <p:cTn id="25" presetID="2" presetClass="entr" presetSubtype="4" fill="hold" grpId="5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4" fill="hold" grpId="7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4" fill="hold" grpId="9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" grpId="1" animBg="1" advAuto="0"/>
      <p:bldP spid="302" grpId="2" animBg="1" advAuto="0"/>
      <p:bldP spid="305" grpId="3" animBg="1" advAuto="0"/>
      <p:bldP spid="306" grpId="5" animBg="1" advAuto="0"/>
      <p:bldP spid="307" grpId="7" animBg="1" advAuto="0"/>
      <p:bldP spid="308" grpId="9" animBg="1" advAuto="0"/>
      <p:bldP spid="309" grpId="8" animBg="1" advAuto="0"/>
      <p:bldP spid="310" grpId="6" animBg="1" advAuto="0"/>
      <p:bldP spid="311" grpId="4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Title 1"/>
          <p:cNvSpPr txBox="1">
            <a:spLocks noGrp="1"/>
          </p:cNvSpPr>
          <p:nvPr>
            <p:ph type="title"/>
          </p:nvPr>
        </p:nvSpPr>
        <p:spPr>
          <a:xfrm>
            <a:off x="838200" y="-9815"/>
            <a:ext cx="10515600" cy="1325564"/>
          </a:xfrm>
          <a:prstGeom prst="rect">
            <a:avLst/>
          </a:prstGeom>
        </p:spPr>
        <p:txBody>
          <a:bodyPr/>
          <a:lstStyle>
            <a:lvl1pPr defTabSz="841247">
              <a:defRPr sz="5520">
                <a:solidFill>
                  <a:srgbClr val="0E3D58"/>
                </a:solidFill>
              </a:defRPr>
            </a:lvl1pPr>
          </a:lstStyle>
          <a:p>
            <a:r>
              <a:t>How to Record NDI Attendance</a:t>
            </a:r>
          </a:p>
        </p:txBody>
      </p:sp>
      <p:grpSp>
        <p:nvGrpSpPr>
          <p:cNvPr id="319" name="Group"/>
          <p:cNvGrpSpPr/>
          <p:nvPr/>
        </p:nvGrpSpPr>
        <p:grpSpPr>
          <a:xfrm>
            <a:off x="-283555" y="5283383"/>
            <a:ext cx="3343870" cy="1709838"/>
            <a:chOff x="0" y="0"/>
            <a:chExt cx="3343869" cy="1709837"/>
          </a:xfrm>
        </p:grpSpPr>
        <p:sp>
          <p:nvSpPr>
            <p:cNvPr id="316" name="Shape"/>
            <p:cNvSpPr/>
            <p:nvPr/>
          </p:nvSpPr>
          <p:spPr>
            <a:xfrm>
              <a:off x="0" y="439181"/>
              <a:ext cx="3343870" cy="11604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218" y="0"/>
                  </a:moveTo>
                  <a:cubicBezTo>
                    <a:pt x="8871" y="5105"/>
                    <a:pt x="7736" y="9281"/>
                    <a:pt x="6102" y="11875"/>
                  </a:cubicBezTo>
                  <a:cubicBezTo>
                    <a:pt x="6015" y="12012"/>
                    <a:pt x="5927" y="12154"/>
                    <a:pt x="5839" y="12270"/>
                  </a:cubicBezTo>
                  <a:cubicBezTo>
                    <a:pt x="5335" y="12982"/>
                    <a:pt x="4780" y="13334"/>
                    <a:pt x="4221" y="13407"/>
                  </a:cubicBezTo>
                  <a:cubicBezTo>
                    <a:pt x="1630" y="13745"/>
                    <a:pt x="779" y="17156"/>
                    <a:pt x="0" y="21600"/>
                  </a:cubicBezTo>
                  <a:lnTo>
                    <a:pt x="10801" y="21600"/>
                  </a:lnTo>
                  <a:lnTo>
                    <a:pt x="21600" y="21600"/>
                  </a:lnTo>
                  <a:cubicBezTo>
                    <a:pt x="20821" y="17156"/>
                    <a:pt x="19970" y="13758"/>
                    <a:pt x="17379" y="13407"/>
                  </a:cubicBezTo>
                  <a:cubicBezTo>
                    <a:pt x="16820" y="13331"/>
                    <a:pt x="16260" y="12982"/>
                    <a:pt x="15761" y="12270"/>
                  </a:cubicBezTo>
                  <a:cubicBezTo>
                    <a:pt x="15718" y="12206"/>
                    <a:pt x="15676" y="12142"/>
                    <a:pt x="15633" y="12078"/>
                  </a:cubicBezTo>
                  <a:cubicBezTo>
                    <a:pt x="15588" y="12010"/>
                    <a:pt x="15543" y="11942"/>
                    <a:pt x="15498" y="11875"/>
                  </a:cubicBezTo>
                  <a:cubicBezTo>
                    <a:pt x="14936" y="11125"/>
                    <a:pt x="14433" y="10149"/>
                    <a:pt x="14022" y="8940"/>
                  </a:cubicBezTo>
                  <a:cubicBezTo>
                    <a:pt x="13215" y="6568"/>
                    <a:pt x="12746" y="3412"/>
                    <a:pt x="12703" y="78"/>
                  </a:cubicBezTo>
                  <a:lnTo>
                    <a:pt x="9218" y="0"/>
                  </a:lnTo>
                  <a:close/>
                </a:path>
              </a:pathLst>
            </a:custGeom>
            <a:solidFill>
              <a:srgbClr val="6CA0C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17" name="Shape"/>
            <p:cNvSpPr/>
            <p:nvPr/>
          </p:nvSpPr>
          <p:spPr>
            <a:xfrm>
              <a:off x="995548" y="439157"/>
              <a:ext cx="1383110" cy="970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303" extrusionOk="0">
                  <a:moveTo>
                    <a:pt x="6737" y="0"/>
                  </a:moveTo>
                  <a:cubicBezTo>
                    <a:pt x="5956" y="5339"/>
                    <a:pt x="3515" y="9759"/>
                    <a:pt x="0" y="12698"/>
                  </a:cubicBezTo>
                  <a:cubicBezTo>
                    <a:pt x="576" y="14040"/>
                    <a:pt x="1354" y="15301"/>
                    <a:pt x="2361" y="16411"/>
                  </a:cubicBezTo>
                  <a:cubicBezTo>
                    <a:pt x="7070" y="21600"/>
                    <a:pt x="14703" y="21600"/>
                    <a:pt x="19412" y="16411"/>
                  </a:cubicBezTo>
                  <a:cubicBezTo>
                    <a:pt x="20318" y="15413"/>
                    <a:pt x="21043" y="14296"/>
                    <a:pt x="21600" y="13105"/>
                  </a:cubicBezTo>
                  <a:cubicBezTo>
                    <a:pt x="20379" y="12294"/>
                    <a:pt x="19263" y="11293"/>
                    <a:pt x="18352" y="10049"/>
                  </a:cubicBezTo>
                  <a:cubicBezTo>
                    <a:pt x="16401" y="7382"/>
                    <a:pt x="15269" y="3840"/>
                    <a:pt x="15166" y="91"/>
                  </a:cubicBezTo>
                  <a:lnTo>
                    <a:pt x="6737" y="0"/>
                  </a:lnTo>
                  <a:close/>
                </a:path>
              </a:pathLst>
            </a:custGeom>
            <a:solidFill>
              <a:srgbClr val="7AADC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18" name="Shape"/>
            <p:cNvSpPr/>
            <p:nvPr/>
          </p:nvSpPr>
          <p:spPr>
            <a:xfrm>
              <a:off x="311414" y="-1"/>
              <a:ext cx="1089010" cy="1709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5" h="21400" extrusionOk="0">
                  <a:moveTo>
                    <a:pt x="14355" y="754"/>
                  </a:moveTo>
                  <a:cubicBezTo>
                    <a:pt x="14658" y="92"/>
                    <a:pt x="15699" y="-200"/>
                    <a:pt x="16515" y="149"/>
                  </a:cubicBezTo>
                  <a:cubicBezTo>
                    <a:pt x="17263" y="468"/>
                    <a:pt x="17483" y="1196"/>
                    <a:pt x="16990" y="1722"/>
                  </a:cubicBezTo>
                  <a:cubicBezTo>
                    <a:pt x="15787" y="2259"/>
                    <a:pt x="14981" y="3173"/>
                    <a:pt x="14794" y="4204"/>
                  </a:cubicBezTo>
                  <a:cubicBezTo>
                    <a:pt x="14407" y="6345"/>
                    <a:pt x="16579" y="8091"/>
                    <a:pt x="18365" y="9824"/>
                  </a:cubicBezTo>
                  <a:cubicBezTo>
                    <a:pt x="19375" y="10804"/>
                    <a:pt x="20278" y="11859"/>
                    <a:pt x="20753" y="13050"/>
                  </a:cubicBezTo>
                  <a:cubicBezTo>
                    <a:pt x="21600" y="15171"/>
                    <a:pt x="21021" y="17465"/>
                    <a:pt x="19198" y="19214"/>
                  </a:cubicBezTo>
                  <a:cubicBezTo>
                    <a:pt x="19808" y="17796"/>
                    <a:pt x="19876" y="16283"/>
                    <a:pt x="19380" y="14843"/>
                  </a:cubicBezTo>
                  <a:cubicBezTo>
                    <a:pt x="18983" y="13693"/>
                    <a:pt x="18230" y="12615"/>
                    <a:pt x="17172" y="11681"/>
                  </a:cubicBezTo>
                  <a:cubicBezTo>
                    <a:pt x="18703" y="14009"/>
                    <a:pt x="18863" y="16688"/>
                    <a:pt x="17639" y="19135"/>
                  </a:cubicBezTo>
                  <a:cubicBezTo>
                    <a:pt x="17235" y="19942"/>
                    <a:pt x="16688" y="20705"/>
                    <a:pt x="16006" y="21400"/>
                  </a:cubicBezTo>
                  <a:lnTo>
                    <a:pt x="0" y="21363"/>
                  </a:lnTo>
                  <a:cubicBezTo>
                    <a:pt x="5777" y="20694"/>
                    <a:pt x="9961" y="16912"/>
                    <a:pt x="9729" y="12569"/>
                  </a:cubicBezTo>
                  <a:cubicBezTo>
                    <a:pt x="9574" y="9674"/>
                    <a:pt x="7311" y="6835"/>
                    <a:pt x="8604" y="4055"/>
                  </a:cubicBezTo>
                  <a:cubicBezTo>
                    <a:pt x="9466" y="2201"/>
                    <a:pt x="11725" y="905"/>
                    <a:pt x="14355" y="754"/>
                  </a:cubicBezTo>
                  <a:close/>
                </a:path>
              </a:pathLst>
            </a:custGeom>
            <a:solidFill>
              <a:srgbClr val="5483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320" name="Shape"/>
          <p:cNvSpPr/>
          <p:nvPr/>
        </p:nvSpPr>
        <p:spPr>
          <a:xfrm rot="16200000">
            <a:off x="1232302" y="7142494"/>
            <a:ext cx="942120" cy="3092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89" h="21487" extrusionOk="0">
                <a:moveTo>
                  <a:pt x="6803" y="5"/>
                </a:moveTo>
                <a:cubicBezTo>
                  <a:pt x="6248" y="33"/>
                  <a:pt x="5750" y="183"/>
                  <a:pt x="5840" y="421"/>
                </a:cubicBezTo>
                <a:cubicBezTo>
                  <a:pt x="6014" y="885"/>
                  <a:pt x="6803" y="3804"/>
                  <a:pt x="6803" y="3804"/>
                </a:cubicBezTo>
                <a:lnTo>
                  <a:pt x="6190" y="5130"/>
                </a:lnTo>
                <a:lnTo>
                  <a:pt x="5402" y="5056"/>
                </a:lnTo>
                <a:lnTo>
                  <a:pt x="3869" y="4295"/>
                </a:lnTo>
                <a:cubicBezTo>
                  <a:pt x="3869" y="4295"/>
                  <a:pt x="3021" y="3320"/>
                  <a:pt x="1259" y="3198"/>
                </a:cubicBezTo>
                <a:cubicBezTo>
                  <a:pt x="-216" y="3095"/>
                  <a:pt x="-229" y="3366"/>
                  <a:pt x="375" y="3713"/>
                </a:cubicBezTo>
                <a:cubicBezTo>
                  <a:pt x="572" y="3826"/>
                  <a:pt x="707" y="4247"/>
                  <a:pt x="769" y="4499"/>
                </a:cubicBezTo>
                <a:cubicBezTo>
                  <a:pt x="801" y="4630"/>
                  <a:pt x="905" y="4758"/>
                  <a:pt x="1084" y="4877"/>
                </a:cubicBezTo>
                <a:cubicBezTo>
                  <a:pt x="1740" y="5313"/>
                  <a:pt x="3334" y="6376"/>
                  <a:pt x="3370" y="6399"/>
                </a:cubicBezTo>
                <a:cubicBezTo>
                  <a:pt x="4401" y="7052"/>
                  <a:pt x="8602" y="7852"/>
                  <a:pt x="8800" y="9327"/>
                </a:cubicBezTo>
                <a:cubicBezTo>
                  <a:pt x="8804" y="9539"/>
                  <a:pt x="8952" y="9742"/>
                  <a:pt x="9203" y="9925"/>
                </a:cubicBezTo>
                <a:cubicBezTo>
                  <a:pt x="9204" y="9926"/>
                  <a:pt x="9202" y="9927"/>
                  <a:pt x="9203" y="9928"/>
                </a:cubicBezTo>
                <a:cubicBezTo>
                  <a:pt x="9307" y="10216"/>
                  <a:pt x="9427" y="10505"/>
                  <a:pt x="9509" y="10794"/>
                </a:cubicBezTo>
                <a:cubicBezTo>
                  <a:pt x="10327" y="13687"/>
                  <a:pt x="10001" y="16598"/>
                  <a:pt x="8546" y="19465"/>
                </a:cubicBezTo>
                <a:cubicBezTo>
                  <a:pt x="8323" y="20502"/>
                  <a:pt x="10798" y="21404"/>
                  <a:pt x="14089" y="21481"/>
                </a:cubicBezTo>
                <a:cubicBezTo>
                  <a:pt x="18122" y="21576"/>
                  <a:pt x="21371" y="20454"/>
                  <a:pt x="20701" y="19198"/>
                </a:cubicBezTo>
                <a:lnTo>
                  <a:pt x="18591" y="9233"/>
                </a:lnTo>
                <a:cubicBezTo>
                  <a:pt x="18589" y="9221"/>
                  <a:pt x="18593" y="9210"/>
                  <a:pt x="18591" y="9197"/>
                </a:cubicBezTo>
                <a:cubicBezTo>
                  <a:pt x="18591" y="9197"/>
                  <a:pt x="18391" y="8525"/>
                  <a:pt x="18556" y="8026"/>
                </a:cubicBezTo>
                <a:cubicBezTo>
                  <a:pt x="18837" y="7172"/>
                  <a:pt x="20499" y="6673"/>
                  <a:pt x="20123" y="4480"/>
                </a:cubicBezTo>
                <a:cubicBezTo>
                  <a:pt x="20307" y="4349"/>
                  <a:pt x="20330" y="4200"/>
                  <a:pt x="20176" y="4066"/>
                </a:cubicBezTo>
                <a:cubicBezTo>
                  <a:pt x="19978" y="3893"/>
                  <a:pt x="19520" y="3763"/>
                  <a:pt x="18950" y="3724"/>
                </a:cubicBezTo>
                <a:cubicBezTo>
                  <a:pt x="18453" y="3691"/>
                  <a:pt x="17935" y="3733"/>
                  <a:pt x="17557" y="3840"/>
                </a:cubicBezTo>
                <a:lnTo>
                  <a:pt x="16988" y="3763"/>
                </a:lnTo>
                <a:cubicBezTo>
                  <a:pt x="16773" y="3636"/>
                  <a:pt x="16476" y="3527"/>
                  <a:pt x="16112" y="3440"/>
                </a:cubicBezTo>
                <a:cubicBezTo>
                  <a:pt x="15533" y="3303"/>
                  <a:pt x="14754" y="3251"/>
                  <a:pt x="14291" y="3404"/>
                </a:cubicBezTo>
                <a:cubicBezTo>
                  <a:pt x="14204" y="3433"/>
                  <a:pt x="14142" y="3468"/>
                  <a:pt x="14107" y="3506"/>
                </a:cubicBezTo>
                <a:cubicBezTo>
                  <a:pt x="14055" y="3507"/>
                  <a:pt x="13916" y="3501"/>
                  <a:pt x="13792" y="3495"/>
                </a:cubicBezTo>
                <a:cubicBezTo>
                  <a:pt x="13667" y="3490"/>
                  <a:pt x="13555" y="3484"/>
                  <a:pt x="13555" y="3484"/>
                </a:cubicBezTo>
                <a:cubicBezTo>
                  <a:pt x="13452" y="3459"/>
                  <a:pt x="13353" y="3432"/>
                  <a:pt x="13266" y="3402"/>
                </a:cubicBezTo>
                <a:cubicBezTo>
                  <a:pt x="12905" y="3275"/>
                  <a:pt x="12536" y="3154"/>
                  <a:pt x="12031" y="3148"/>
                </a:cubicBezTo>
                <a:cubicBezTo>
                  <a:pt x="11465" y="3141"/>
                  <a:pt x="11034" y="3280"/>
                  <a:pt x="10683" y="3440"/>
                </a:cubicBezTo>
                <a:cubicBezTo>
                  <a:pt x="10658" y="3451"/>
                  <a:pt x="10622" y="3463"/>
                  <a:pt x="10595" y="3473"/>
                </a:cubicBezTo>
                <a:lnTo>
                  <a:pt x="10043" y="3490"/>
                </a:lnTo>
                <a:cubicBezTo>
                  <a:pt x="9748" y="3049"/>
                  <a:pt x="8316" y="598"/>
                  <a:pt x="8134" y="313"/>
                </a:cubicBezTo>
                <a:cubicBezTo>
                  <a:pt x="7978" y="69"/>
                  <a:pt x="7358" y="-24"/>
                  <a:pt x="6803" y="5"/>
                </a:cubicBezTo>
                <a:close/>
              </a:path>
            </a:pathLst>
          </a:custGeom>
          <a:solidFill>
            <a:srgbClr val="8BC5E5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21" name="Shape"/>
          <p:cNvSpPr/>
          <p:nvPr/>
        </p:nvSpPr>
        <p:spPr>
          <a:xfrm>
            <a:off x="4614072" y="1406265"/>
            <a:ext cx="3065060" cy="34793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2394D3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22" name="Shape"/>
          <p:cNvSpPr/>
          <p:nvPr/>
        </p:nvSpPr>
        <p:spPr>
          <a:xfrm>
            <a:off x="3293872" y="3369958"/>
            <a:ext cx="991258" cy="1125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1B79A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23" name="Shape"/>
          <p:cNvSpPr/>
          <p:nvPr/>
        </p:nvSpPr>
        <p:spPr>
          <a:xfrm>
            <a:off x="2473794" y="4084785"/>
            <a:ext cx="491136" cy="557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14598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grpSp>
        <p:nvGrpSpPr>
          <p:cNvPr id="326" name="Group"/>
          <p:cNvGrpSpPr/>
          <p:nvPr/>
        </p:nvGrpSpPr>
        <p:grpSpPr>
          <a:xfrm>
            <a:off x="577865" y="3844957"/>
            <a:ext cx="1621031" cy="2218605"/>
            <a:chOff x="0" y="0"/>
            <a:chExt cx="1621030" cy="2218603"/>
          </a:xfrm>
        </p:grpSpPr>
        <p:sp>
          <p:nvSpPr>
            <p:cNvPr id="324" name="Shape"/>
            <p:cNvSpPr/>
            <p:nvPr/>
          </p:nvSpPr>
          <p:spPr>
            <a:xfrm>
              <a:off x="0" y="70968"/>
              <a:ext cx="1621031" cy="21476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2" h="21491" extrusionOk="0">
                  <a:moveTo>
                    <a:pt x="10350" y="0"/>
                  </a:moveTo>
                  <a:cubicBezTo>
                    <a:pt x="5641" y="0"/>
                    <a:pt x="2916" y="1843"/>
                    <a:pt x="1951" y="4479"/>
                  </a:cubicBezTo>
                  <a:cubicBezTo>
                    <a:pt x="1494" y="5729"/>
                    <a:pt x="1475" y="7201"/>
                    <a:pt x="1616" y="8799"/>
                  </a:cubicBezTo>
                  <a:cubicBezTo>
                    <a:pt x="1486" y="8795"/>
                    <a:pt x="1347" y="8793"/>
                    <a:pt x="1202" y="8793"/>
                  </a:cubicBezTo>
                  <a:cubicBezTo>
                    <a:pt x="1057" y="8793"/>
                    <a:pt x="905" y="8795"/>
                    <a:pt x="748" y="8799"/>
                  </a:cubicBezTo>
                  <a:cubicBezTo>
                    <a:pt x="-17" y="8829"/>
                    <a:pt x="-118" y="9535"/>
                    <a:pt x="101" y="10436"/>
                  </a:cubicBezTo>
                  <a:cubicBezTo>
                    <a:pt x="320" y="11338"/>
                    <a:pt x="860" y="12434"/>
                    <a:pt x="1375" y="13246"/>
                  </a:cubicBezTo>
                  <a:cubicBezTo>
                    <a:pt x="1484" y="13412"/>
                    <a:pt x="1652" y="13476"/>
                    <a:pt x="1817" y="13493"/>
                  </a:cubicBezTo>
                  <a:cubicBezTo>
                    <a:pt x="1983" y="13510"/>
                    <a:pt x="2145" y="13480"/>
                    <a:pt x="2243" y="13459"/>
                  </a:cubicBezTo>
                  <a:cubicBezTo>
                    <a:pt x="2412" y="14732"/>
                    <a:pt x="2635" y="15660"/>
                    <a:pt x="3028" y="16424"/>
                  </a:cubicBezTo>
                  <a:cubicBezTo>
                    <a:pt x="3827" y="17980"/>
                    <a:pt x="5227" y="19180"/>
                    <a:pt x="7118" y="20054"/>
                  </a:cubicBezTo>
                  <a:cubicBezTo>
                    <a:pt x="7945" y="21052"/>
                    <a:pt x="9417" y="21600"/>
                    <a:pt x="10926" y="21473"/>
                  </a:cubicBezTo>
                  <a:cubicBezTo>
                    <a:pt x="12203" y="21365"/>
                    <a:pt x="13335" y="20780"/>
                    <a:pt x="13965" y="19902"/>
                  </a:cubicBezTo>
                  <a:cubicBezTo>
                    <a:pt x="15609" y="19054"/>
                    <a:pt x="16914" y="17850"/>
                    <a:pt x="17666" y="16424"/>
                  </a:cubicBezTo>
                  <a:cubicBezTo>
                    <a:pt x="18077" y="15645"/>
                    <a:pt x="18293" y="14706"/>
                    <a:pt x="18454" y="13459"/>
                  </a:cubicBezTo>
                  <a:cubicBezTo>
                    <a:pt x="18638" y="13510"/>
                    <a:pt x="19104" y="13586"/>
                    <a:pt x="19322" y="13246"/>
                  </a:cubicBezTo>
                  <a:cubicBezTo>
                    <a:pt x="20362" y="11622"/>
                    <a:pt x="21482" y="8859"/>
                    <a:pt x="19952" y="8799"/>
                  </a:cubicBezTo>
                  <a:cubicBezTo>
                    <a:pt x="19795" y="8795"/>
                    <a:pt x="19643" y="8791"/>
                    <a:pt x="19498" y="8789"/>
                  </a:cubicBezTo>
                  <a:cubicBezTo>
                    <a:pt x="19353" y="8788"/>
                    <a:pt x="19214" y="8791"/>
                    <a:pt x="19084" y="8799"/>
                  </a:cubicBezTo>
                  <a:cubicBezTo>
                    <a:pt x="19225" y="7209"/>
                    <a:pt x="19206" y="5730"/>
                    <a:pt x="18745" y="4479"/>
                  </a:cubicBezTo>
                  <a:cubicBezTo>
                    <a:pt x="17774" y="1845"/>
                    <a:pt x="15059" y="0"/>
                    <a:pt x="10350" y="0"/>
                  </a:cubicBezTo>
                  <a:close/>
                </a:path>
              </a:pathLst>
            </a:custGeom>
            <a:solidFill>
              <a:srgbClr val="8BC5E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25" name="Shape"/>
            <p:cNvSpPr/>
            <p:nvPr/>
          </p:nvSpPr>
          <p:spPr>
            <a:xfrm>
              <a:off x="84380" y="0"/>
              <a:ext cx="1482607" cy="1160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2" h="21556" extrusionOk="0">
                  <a:moveTo>
                    <a:pt x="10486" y="0"/>
                  </a:moveTo>
                  <a:cubicBezTo>
                    <a:pt x="4880" y="-44"/>
                    <a:pt x="1631" y="3634"/>
                    <a:pt x="485" y="8855"/>
                  </a:cubicBezTo>
                  <a:cubicBezTo>
                    <a:pt x="-23" y="11169"/>
                    <a:pt x="-68" y="13873"/>
                    <a:pt x="63" y="16800"/>
                  </a:cubicBezTo>
                  <a:lnTo>
                    <a:pt x="675" y="21556"/>
                  </a:lnTo>
                  <a:cubicBezTo>
                    <a:pt x="874" y="18990"/>
                    <a:pt x="2026" y="16714"/>
                    <a:pt x="3760" y="15463"/>
                  </a:cubicBezTo>
                  <a:cubicBezTo>
                    <a:pt x="4755" y="14745"/>
                    <a:pt x="5880" y="14424"/>
                    <a:pt x="6961" y="13969"/>
                  </a:cubicBezTo>
                  <a:cubicBezTo>
                    <a:pt x="9496" y="12905"/>
                    <a:pt x="11809" y="11101"/>
                    <a:pt x="13726" y="8696"/>
                  </a:cubicBezTo>
                  <a:cubicBezTo>
                    <a:pt x="13406" y="9667"/>
                    <a:pt x="12960" y="10559"/>
                    <a:pt x="12408" y="11333"/>
                  </a:cubicBezTo>
                  <a:cubicBezTo>
                    <a:pt x="11363" y="12797"/>
                    <a:pt x="9984" y="13785"/>
                    <a:pt x="8474" y="14151"/>
                  </a:cubicBezTo>
                  <a:cubicBezTo>
                    <a:pt x="10534" y="14574"/>
                    <a:pt x="12603" y="13475"/>
                    <a:pt x="13846" y="11298"/>
                  </a:cubicBezTo>
                  <a:cubicBezTo>
                    <a:pt x="14257" y="10578"/>
                    <a:pt x="14557" y="9762"/>
                    <a:pt x="14731" y="8895"/>
                  </a:cubicBezTo>
                  <a:cubicBezTo>
                    <a:pt x="14834" y="10190"/>
                    <a:pt x="15242" y="11412"/>
                    <a:pt x="15897" y="12396"/>
                  </a:cubicBezTo>
                  <a:cubicBezTo>
                    <a:pt x="16746" y="13669"/>
                    <a:pt x="17947" y="14445"/>
                    <a:pt x="18840" y="15665"/>
                  </a:cubicBezTo>
                  <a:cubicBezTo>
                    <a:pt x="19833" y="17022"/>
                    <a:pt x="20383" y="18827"/>
                    <a:pt x="20374" y="20700"/>
                  </a:cubicBezTo>
                  <a:cubicBezTo>
                    <a:pt x="21316" y="16532"/>
                    <a:pt x="21388" y="12422"/>
                    <a:pt x="20482" y="8855"/>
                  </a:cubicBezTo>
                  <a:cubicBezTo>
                    <a:pt x="19174" y="3708"/>
                    <a:pt x="15988" y="43"/>
                    <a:pt x="10486" y="0"/>
                  </a:cubicBezTo>
                  <a:close/>
                  <a:moveTo>
                    <a:pt x="21460" y="17373"/>
                  </a:moveTo>
                  <a:cubicBezTo>
                    <a:pt x="21472" y="17374"/>
                    <a:pt x="21484" y="17375"/>
                    <a:pt x="21496" y="17377"/>
                  </a:cubicBezTo>
                  <a:cubicBezTo>
                    <a:pt x="21508" y="17378"/>
                    <a:pt x="21520" y="17379"/>
                    <a:pt x="21532" y="17380"/>
                  </a:cubicBezTo>
                  <a:cubicBezTo>
                    <a:pt x="21520" y="17379"/>
                    <a:pt x="21508" y="17378"/>
                    <a:pt x="21496" y="17376"/>
                  </a:cubicBezTo>
                  <a:cubicBezTo>
                    <a:pt x="21484" y="17375"/>
                    <a:pt x="21472" y="17374"/>
                    <a:pt x="21460" y="17373"/>
                  </a:cubicBezTo>
                  <a:close/>
                </a:path>
              </a:pathLst>
            </a:custGeom>
            <a:solidFill>
              <a:srgbClr val="5483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lnSpc>
                  <a:spcPct val="100000"/>
                </a:lnSpc>
                <a:defRPr sz="180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327" name="Title 1"/>
          <p:cNvSpPr txBox="1"/>
          <p:nvPr/>
        </p:nvSpPr>
        <p:spPr>
          <a:xfrm>
            <a:off x="4887134" y="2029449"/>
            <a:ext cx="2417732" cy="1944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2500">
                <a:solidFill>
                  <a:srgbClr val="FFFFFF"/>
                </a:solidFill>
              </a:defRPr>
            </a:lvl1pPr>
          </a:lstStyle>
          <a:p>
            <a:r>
              <a:t>How many people are being engaged in discipleship?</a:t>
            </a:r>
          </a:p>
        </p:txBody>
      </p:sp>
      <p:sp>
        <p:nvSpPr>
          <p:cNvPr id="328" name="Shape"/>
          <p:cNvSpPr/>
          <p:nvPr/>
        </p:nvSpPr>
        <p:spPr>
          <a:xfrm>
            <a:off x="7335073" y="2192892"/>
            <a:ext cx="3065060" cy="3479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99" extrusionOk="0">
                <a:moveTo>
                  <a:pt x="10785" y="0"/>
                </a:moveTo>
                <a:cubicBezTo>
                  <a:pt x="11020" y="0"/>
                  <a:pt x="11251" y="51"/>
                  <a:pt x="11459" y="148"/>
                </a:cubicBezTo>
                <a:cubicBezTo>
                  <a:pt x="14378" y="1635"/>
                  <a:pt x="17298" y="3122"/>
                  <a:pt x="20217" y="4609"/>
                </a:cubicBezTo>
                <a:cubicBezTo>
                  <a:pt x="20442" y="4723"/>
                  <a:pt x="20667" y="4838"/>
                  <a:pt x="20891" y="4952"/>
                </a:cubicBezTo>
                <a:cubicBezTo>
                  <a:pt x="21096" y="5042"/>
                  <a:pt x="21267" y="5181"/>
                  <a:pt x="21387" y="5352"/>
                </a:cubicBezTo>
                <a:cubicBezTo>
                  <a:pt x="21518" y="5541"/>
                  <a:pt x="21580" y="5761"/>
                  <a:pt x="21565" y="5981"/>
                </a:cubicBezTo>
                <a:cubicBezTo>
                  <a:pt x="21565" y="6668"/>
                  <a:pt x="21565" y="7354"/>
                  <a:pt x="21565" y="8040"/>
                </a:cubicBezTo>
                <a:cubicBezTo>
                  <a:pt x="21565" y="8498"/>
                  <a:pt x="21565" y="8956"/>
                  <a:pt x="21565" y="9413"/>
                </a:cubicBezTo>
                <a:cubicBezTo>
                  <a:pt x="21565" y="9871"/>
                  <a:pt x="21565" y="10328"/>
                  <a:pt x="21565" y="10786"/>
                </a:cubicBezTo>
                <a:cubicBezTo>
                  <a:pt x="21565" y="11701"/>
                  <a:pt x="21565" y="12616"/>
                  <a:pt x="21565" y="13531"/>
                </a:cubicBezTo>
                <a:cubicBezTo>
                  <a:pt x="21565" y="13989"/>
                  <a:pt x="21565" y="14446"/>
                  <a:pt x="21565" y="14904"/>
                </a:cubicBezTo>
                <a:cubicBezTo>
                  <a:pt x="21565" y="15132"/>
                  <a:pt x="21565" y="15361"/>
                  <a:pt x="21565" y="15590"/>
                </a:cubicBezTo>
                <a:cubicBezTo>
                  <a:pt x="21558" y="15782"/>
                  <a:pt x="21501" y="15970"/>
                  <a:pt x="21399" y="16140"/>
                </a:cubicBezTo>
                <a:cubicBezTo>
                  <a:pt x="21280" y="16336"/>
                  <a:pt x="21105" y="16502"/>
                  <a:pt x="20891" y="16620"/>
                </a:cubicBezTo>
                <a:lnTo>
                  <a:pt x="11459" y="21424"/>
                </a:lnTo>
                <a:cubicBezTo>
                  <a:pt x="11260" y="21537"/>
                  <a:pt x="11028" y="21598"/>
                  <a:pt x="10791" y="21599"/>
                </a:cubicBezTo>
                <a:cubicBezTo>
                  <a:pt x="10550" y="21600"/>
                  <a:pt x="10314" y="21539"/>
                  <a:pt x="10111" y="21424"/>
                </a:cubicBezTo>
                <a:lnTo>
                  <a:pt x="679" y="16620"/>
                </a:lnTo>
                <a:cubicBezTo>
                  <a:pt x="493" y="16534"/>
                  <a:pt x="335" y="16408"/>
                  <a:pt x="218" y="16254"/>
                </a:cubicBezTo>
                <a:cubicBezTo>
                  <a:pt x="69" y="16058"/>
                  <a:pt x="-5" y="15826"/>
                  <a:pt x="6" y="15590"/>
                </a:cubicBezTo>
                <a:lnTo>
                  <a:pt x="6" y="5981"/>
                </a:lnTo>
                <a:cubicBezTo>
                  <a:pt x="-20" y="5752"/>
                  <a:pt x="43" y="5522"/>
                  <a:pt x="184" y="5328"/>
                </a:cubicBezTo>
                <a:cubicBezTo>
                  <a:pt x="305" y="5163"/>
                  <a:pt x="477" y="5033"/>
                  <a:pt x="679" y="4952"/>
                </a:cubicBezTo>
                <a:lnTo>
                  <a:pt x="10111" y="148"/>
                </a:lnTo>
                <a:cubicBezTo>
                  <a:pt x="10319" y="51"/>
                  <a:pt x="10550" y="0"/>
                  <a:pt x="10785" y="0"/>
                </a:cubicBezTo>
                <a:close/>
              </a:path>
            </a:pathLst>
          </a:custGeom>
          <a:solidFill>
            <a:srgbClr val="28B1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100000"/>
              </a:lnSpc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29" name="Title 1"/>
          <p:cNvSpPr txBox="1"/>
          <p:nvPr/>
        </p:nvSpPr>
        <p:spPr>
          <a:xfrm>
            <a:off x="7658737" y="2960095"/>
            <a:ext cx="2417732" cy="1944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 defTabSz="877823">
              <a:lnSpc>
                <a:spcPct val="100000"/>
              </a:lnSpc>
              <a:spcBef>
                <a:spcPts val="900"/>
              </a:spcBef>
              <a:defRPr sz="2400">
                <a:solidFill>
                  <a:srgbClr val="FFFFFF"/>
                </a:solidFill>
              </a:defRPr>
            </a:lvl1pPr>
          </a:lstStyle>
          <a:p>
            <a:r>
              <a:t>How many discipleship “touches” occur in a week/month?</a:t>
            </a:r>
          </a:p>
        </p:txBody>
      </p:sp>
      <p:sp>
        <p:nvSpPr>
          <p:cNvPr id="330" name="Title 1"/>
          <p:cNvSpPr txBox="1"/>
          <p:nvPr/>
        </p:nvSpPr>
        <p:spPr>
          <a:xfrm>
            <a:off x="4101405" y="5834839"/>
            <a:ext cx="7066281" cy="581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2500">
                <a:solidFill>
                  <a:srgbClr val="14587F"/>
                </a:solidFill>
              </a:defRPr>
            </a:lvl1pPr>
          </a:lstStyle>
          <a:p>
            <a:r>
              <a:t>Record this regularly and submit to the district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d"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-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131478 -0.329370" pathEditMode="relative">
                                      <p:cBhvr>
                                        <p:cTn id="16" dur="1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86786">
                                      <p:cBhvr>
                                        <p:cTn id="19" dur="1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75883">
                                      <p:cBhvr>
                                        <p:cTn id="22" dur="15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3" presetClass="entr" presetSubtype="16" fill="hold" grpId="6" nodeType="afterEffect">
                                  <p:stCondLst>
                                    <p:cond delay="7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50"/>
                            </p:stCondLst>
                            <p:childTnLst>
                              <p:par>
                                <p:cTn id="29" presetID="23" presetClass="entr" presetSubtype="16" fill="hold" grpId="7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3" presetClass="entr" presetSubtype="16" fill="hold" grpId="8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50"/>
                            </p:stCondLst>
                            <p:childTnLst>
                              <p:par>
                                <p:cTn id="39" presetID="23" presetClass="entr" presetSubtype="16" fill="hold" grpId="9" nodeType="afterEffect">
                                  <p:stCondLst>
                                    <p:cond delay="1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1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"/>
                            </p:stCondLst>
                            <p:childTnLst>
                              <p:par>
                                <p:cTn id="50" presetID="23" presetClass="entr" presetSubtype="16" fill="hold" grpId="11" nodeType="afterEffect">
                                  <p:stCondLst>
                                    <p:cond delay="1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-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1478 -0.329370 L 0.000000 -0.042814" pathEditMode="relative">
                                      <p:cBhvr>
                                        <p:cTn id="57" dur="10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accel="50000" decel="5000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Rot by="-6527099">
                                      <p:cBhvr>
                                        <p:cTn id="60" dur="175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accel="50000" decel="5000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Rot by="895851">
                                      <p:cBhvr>
                                        <p:cTn id="63" dur="2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fill="hold" grpId="1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" grpId="2" animBg="1" advAuto="0"/>
      <p:bldP spid="320" grpId="4" animBg="1" advAuto="0"/>
      <p:bldP spid="320" grpId="13" animBg="1" advAuto="0"/>
      <p:bldP spid="321" grpId="8" animBg="1" advAuto="0"/>
      <p:bldP spid="322" grpId="7" animBg="1" advAuto="0"/>
      <p:bldP spid="323" grpId="6" animBg="1" advAuto="0"/>
      <p:bldP spid="326" grpId="1" animBg="1" advAuto="0"/>
      <p:bldP spid="326" grpId="5" animBg="1" advAuto="0"/>
      <p:bldP spid="326" grpId="14" animBg="1" advAuto="0"/>
      <p:bldP spid="327" grpId="9" animBg="1" advAuto="0"/>
      <p:bldP spid="328" grpId="10" animBg="1" advAuto="0"/>
      <p:bldP spid="329" grpId="11" animBg="1" advAuto="0"/>
      <p:bldP spid="330" grpId="15" animBg="1" advAuto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566</Words>
  <Application>Microsoft Macintosh PowerPoint</Application>
  <PresentationFormat>Widescreen</PresentationFormat>
  <Paragraphs>112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Office Theme</vt:lpstr>
      <vt:lpstr>PowerPoint Presentation</vt:lpstr>
      <vt:lpstr>Purpose</vt:lpstr>
      <vt:lpstr>PowerPoint Presentation</vt:lpstr>
      <vt:lpstr>Five Core NDI Principles</vt:lpstr>
      <vt:lpstr>Local NDI Board Responsibilities </vt:lpstr>
      <vt:lpstr>Local  NDI Leadership </vt:lpstr>
      <vt:lpstr>Choosing NDI Ministry Leaders</vt:lpstr>
      <vt:lpstr>Local NDI Ministry Ideas</vt:lpstr>
      <vt:lpstr>How to Record NDI Attendance</vt:lpstr>
      <vt:lpstr>Accountability Care List (ACL)</vt:lpstr>
      <vt:lpstr>Conventions and Elections</vt:lpstr>
      <vt:lpstr>What is the Global NDI Council?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 Shonamon</cp:lastModifiedBy>
  <cp:revision>1</cp:revision>
  <dcterms:modified xsi:type="dcterms:W3CDTF">2024-02-16T03:08:36Z</dcterms:modified>
</cp:coreProperties>
</file>